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9"/>
  </p:notesMasterIdLst>
  <p:handoutMasterIdLst>
    <p:handoutMasterId r:id="rId10"/>
  </p:handoutMasterIdLst>
  <p:sldIdLst>
    <p:sldId id="257" r:id="rId3"/>
    <p:sldId id="258" r:id="rId4"/>
    <p:sldId id="263" r:id="rId5"/>
    <p:sldId id="260" r:id="rId6"/>
    <p:sldId id="261" r:id="rId7"/>
    <p:sldId id="262" r:id="rId8"/>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9" d="100"/>
          <a:sy n="69" d="100"/>
        </p:scale>
        <p:origin x="4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var Linde" userId="d53dd53a66f1a389" providerId="LiveId" clId="{A9A9565C-2CFD-42AF-8258-DC9318FCBC54}"/>
    <pc:docChg chg="custSel addSld modSld sldOrd">
      <pc:chgData name="Ingvar Linde" userId="d53dd53a66f1a389" providerId="LiveId" clId="{A9A9565C-2CFD-42AF-8258-DC9318FCBC54}" dt="2021-04-20T17:17:36.411" v="21"/>
      <pc:docMkLst>
        <pc:docMk/>
      </pc:docMkLst>
      <pc:sldChg chg="addSp delSp modSp new mod ord modClrScheme chgLayout">
        <pc:chgData name="Ingvar Linde" userId="d53dd53a66f1a389" providerId="LiveId" clId="{A9A9565C-2CFD-42AF-8258-DC9318FCBC54}" dt="2021-04-20T17:17:36.411" v="21"/>
        <pc:sldMkLst>
          <pc:docMk/>
          <pc:sldMk cId="3720720419" sldId="263"/>
        </pc:sldMkLst>
        <pc:spChg chg="del">
          <ac:chgData name="Ingvar Linde" userId="d53dd53a66f1a389" providerId="LiveId" clId="{A9A9565C-2CFD-42AF-8258-DC9318FCBC54}" dt="2021-04-20T17:03:00.523" v="1" actId="700"/>
          <ac:spMkLst>
            <pc:docMk/>
            <pc:sldMk cId="3720720419" sldId="263"/>
            <ac:spMk id="2" creationId="{B70F1AFE-3DD2-45D4-A103-04356030B4F1}"/>
          </ac:spMkLst>
        </pc:spChg>
        <pc:spChg chg="del">
          <ac:chgData name="Ingvar Linde" userId="d53dd53a66f1a389" providerId="LiveId" clId="{A9A9565C-2CFD-42AF-8258-DC9318FCBC54}" dt="2021-04-20T17:03:00.523" v="1" actId="700"/>
          <ac:spMkLst>
            <pc:docMk/>
            <pc:sldMk cId="3720720419" sldId="263"/>
            <ac:spMk id="3" creationId="{9F50E53B-C0DF-44DA-A4D4-97AD504B0D4F}"/>
          </ac:spMkLst>
        </pc:spChg>
        <pc:spChg chg="add mod">
          <ac:chgData name="Ingvar Linde" userId="d53dd53a66f1a389" providerId="LiveId" clId="{A9A9565C-2CFD-42AF-8258-DC9318FCBC54}" dt="2021-04-20T17:07:40.624" v="16" actId="207"/>
          <ac:spMkLst>
            <pc:docMk/>
            <pc:sldMk cId="3720720419" sldId="263"/>
            <ac:spMk id="6" creationId="{42CA6155-B5A4-443D-905F-C94851CC04CE}"/>
          </ac:spMkLst>
        </pc:spChg>
        <pc:picChg chg="add mod">
          <ac:chgData name="Ingvar Linde" userId="d53dd53a66f1a389" providerId="LiveId" clId="{A9A9565C-2CFD-42AF-8258-DC9318FCBC54}" dt="2021-04-20T17:11:53.175" v="19" actId="692"/>
          <ac:picMkLst>
            <pc:docMk/>
            <pc:sldMk cId="3720720419" sldId="263"/>
            <ac:picMk id="5" creationId="{EBF9A7A8-3C94-4D77-B2F1-8628CC0F47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947516-29F0-4C80-8BDA-ED5ED7DBC9B7}" type="datetimeFigureOut">
              <a:rPr lang="nn-NO" smtClean="0"/>
              <a:t>23.04.2021</a:t>
            </a:fld>
            <a:endParaRPr lang="nn-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257EA0E-7AA3-4F4C-9903-5B9937E995A5}" type="slidenum">
              <a:rPr lang="nn-NO" smtClean="0"/>
              <a:t>‹#›</a:t>
            </a:fld>
            <a:endParaRPr lang="nn-NO"/>
          </a:p>
        </p:txBody>
      </p:sp>
    </p:spTree>
    <p:extLst>
      <p:ext uri="{BB962C8B-B14F-4D97-AF65-F5344CB8AC3E}">
        <p14:creationId xmlns:p14="http://schemas.microsoft.com/office/powerpoint/2010/main" val="418498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9A9696-4B97-4574-904E-153D57295BC5}" type="datetimeFigureOut">
              <a:rPr lang="nn-NO" smtClean="0"/>
              <a:t>23.04.2021</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F493A-8E9B-46CC-BD93-5E683A6FD618}" type="slidenum">
              <a:rPr lang="nn-NO" smtClean="0"/>
              <a:t>‹#›</a:t>
            </a:fld>
            <a:endParaRPr lang="nn-NO"/>
          </a:p>
        </p:txBody>
      </p:sp>
    </p:spTree>
    <p:extLst>
      <p:ext uri="{BB962C8B-B14F-4D97-AF65-F5344CB8AC3E}">
        <p14:creationId xmlns:p14="http://schemas.microsoft.com/office/powerpoint/2010/main" val="161473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Kommunen bør, så langt det lar seg gjøre, identifisere hvordan kraftinntektene er fordelt.</a:t>
            </a:r>
            <a:r>
              <a:rPr lang="nb-NO" baseline="0" dirty="0"/>
              <a:t> Ta gjerne kontakt med sekretariatet dersom man trenger bistand til dette arbeidet.</a:t>
            </a:r>
          </a:p>
          <a:p>
            <a:r>
              <a:rPr lang="nb-NO" baseline="0" dirty="0"/>
              <a:t>- For konsesjonskraft er det viktig å gjøre fradrag for det kommunen betaler i konsesjonskraftpris til konsesjonær. </a:t>
            </a:r>
            <a:endParaRPr lang="nb-NO" dirty="0"/>
          </a:p>
          <a:p>
            <a:r>
              <a:rPr lang="nb-NO" dirty="0"/>
              <a:t>- Finn</a:t>
            </a:r>
            <a:r>
              <a:rPr lang="nb-NO" baseline="0" dirty="0"/>
              <a:t> gjerne frem og sett inn historiske tall – hva har f.eks. kommunen hatt i konsesjonskraftsinntekter de siste 10 årene? </a:t>
            </a:r>
          </a:p>
          <a:p>
            <a:r>
              <a:rPr lang="nb-NO" baseline="0" dirty="0"/>
              <a:t>- Tilsvarende – sett inn hva kommunen betaler i medlemskontingent til LVK.</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2</a:t>
            </a:fld>
            <a:endParaRPr lang="nb-NO"/>
          </a:p>
        </p:txBody>
      </p:sp>
    </p:spTree>
    <p:extLst>
      <p:ext uri="{BB962C8B-B14F-4D97-AF65-F5344CB8AC3E}">
        <p14:creationId xmlns:p14="http://schemas.microsoft.com/office/powerpoint/2010/main" val="1122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Kommunen bør, så langt det lar seg gjøre, identifisere hvordan kraftinntektene er fordelt.</a:t>
            </a:r>
            <a:r>
              <a:rPr lang="nb-NO" baseline="0" dirty="0"/>
              <a:t> Ta gjerne kontakt med sekretariatet dersom man trenger bistand til dette arbeidet.</a:t>
            </a:r>
          </a:p>
          <a:p>
            <a:r>
              <a:rPr lang="nb-NO" baseline="0" dirty="0"/>
              <a:t>- For konsesjonskraft er det viktig å gjøre fradrag for det kommunen betaler i konsesjonskraftpris til konsesjonær. </a:t>
            </a:r>
            <a:endParaRPr lang="nb-NO" dirty="0"/>
          </a:p>
          <a:p>
            <a:r>
              <a:rPr lang="nb-NO" dirty="0"/>
              <a:t>- Finn</a:t>
            </a:r>
            <a:r>
              <a:rPr lang="nb-NO" baseline="0" dirty="0"/>
              <a:t> gjerne frem og sett inn historiske tall – hva har f.eks. kommunen hatt i konsesjonskraftsinntekter de siste 10 årene? </a:t>
            </a:r>
          </a:p>
          <a:p>
            <a:r>
              <a:rPr lang="nb-NO" baseline="0" dirty="0"/>
              <a:t>- Tilsvarende – sett inn hva kommunen betaler i medlemskontingent til LVK.</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6</a:t>
            </a:fld>
            <a:endParaRPr lang="nb-NO"/>
          </a:p>
        </p:txBody>
      </p:sp>
    </p:spTree>
    <p:extLst>
      <p:ext uri="{BB962C8B-B14F-4D97-AF65-F5344CB8AC3E}">
        <p14:creationId xmlns:p14="http://schemas.microsoft.com/office/powerpoint/2010/main" val="715425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5" name="Rektangel 6"/>
          <p:cNvSpPr>
            <a:spLocks noChangeArrowheads="1"/>
          </p:cNvSpPr>
          <p:nvPr/>
        </p:nvSpPr>
        <p:spPr bwMode="auto">
          <a:xfrm>
            <a:off x="0" y="4724400"/>
            <a:ext cx="12192000" cy="2133600"/>
          </a:xfrm>
          <a:prstGeom prst="rect">
            <a:avLst/>
          </a:prstGeom>
          <a:solidFill>
            <a:schemeClr val="tx1"/>
          </a:solidFill>
          <a:ln w="9525" algn="ctr">
            <a:solidFill>
              <a:schemeClr val="tx1"/>
            </a:solidFill>
            <a:round/>
            <a:headEnd/>
            <a:tailEnd/>
          </a:ln>
        </p:spPr>
        <p:txBody>
          <a:bodyPr/>
          <a:lstStyle/>
          <a:p>
            <a:pPr algn="ctr">
              <a:defRPr/>
            </a:pPr>
            <a:endParaRPr lang="nb-NO" sz="1800"/>
          </a:p>
        </p:txBody>
      </p:sp>
      <p:pic>
        <p:nvPicPr>
          <p:cNvPr id="6" name="Bilde 7"/>
          <p:cNvPicPr>
            <a:picLocks noChangeAspect="1"/>
          </p:cNvPicPr>
          <p:nvPr/>
        </p:nvPicPr>
        <p:blipFill>
          <a:blip r:embed="rId2"/>
          <a:srcRect t="6033"/>
          <a:stretch>
            <a:fillRect/>
          </a:stretch>
        </p:blipFill>
        <p:spPr bwMode="auto">
          <a:xfrm>
            <a:off x="431802" y="61913"/>
            <a:ext cx="4991100" cy="774700"/>
          </a:xfrm>
          <a:prstGeom prst="rect">
            <a:avLst/>
          </a:prstGeom>
          <a:noFill/>
          <a:ln w="9525">
            <a:noFill/>
            <a:miter lim="800000"/>
            <a:headEnd/>
            <a:tailEnd/>
          </a:ln>
        </p:spPr>
      </p:pic>
      <p:sp>
        <p:nvSpPr>
          <p:cNvPr id="8" name="TekstSylinder 7"/>
          <p:cNvSpPr txBox="1">
            <a:spLocks noChangeArrowheads="1"/>
          </p:cNvSpPr>
          <p:nvPr/>
        </p:nvSpPr>
        <p:spPr bwMode="auto">
          <a:xfrm>
            <a:off x="8208433" y="6165853"/>
            <a:ext cx="3744384" cy="307975"/>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r>
              <a:rPr lang="nb-NO" sz="1400">
                <a:solidFill>
                  <a:schemeClr val="bg1"/>
                </a:solidFill>
              </a:rPr>
              <a:t>www.hoyanger.kommune.no</a:t>
            </a:r>
          </a:p>
        </p:txBody>
      </p:sp>
      <p:pic>
        <p:nvPicPr>
          <p:cNvPr id="9" name="Bilde 8"/>
          <p:cNvPicPr>
            <a:picLocks noChangeAspect="1"/>
          </p:cNvPicPr>
          <p:nvPr/>
        </p:nvPicPr>
        <p:blipFill>
          <a:blip r:embed="rId3"/>
          <a:srcRect/>
          <a:stretch>
            <a:fillRect/>
          </a:stretch>
        </p:blipFill>
        <p:spPr bwMode="auto">
          <a:xfrm>
            <a:off x="9072035" y="257175"/>
            <a:ext cx="2675467" cy="484188"/>
          </a:xfrm>
          <a:prstGeom prst="rect">
            <a:avLst/>
          </a:prstGeom>
          <a:noFill/>
          <a:ln w="9525">
            <a:noFill/>
            <a:miter lim="800000"/>
            <a:headEnd/>
            <a:tailEnd/>
          </a:ln>
        </p:spPr>
      </p:pic>
      <p:sp>
        <p:nvSpPr>
          <p:cNvPr id="10" name="Rektangel 14"/>
          <p:cNvSpPr/>
          <p:nvPr/>
        </p:nvSpPr>
        <p:spPr bwMode="auto">
          <a:xfrm>
            <a:off x="1390652" y="0"/>
            <a:ext cx="4417483" cy="692150"/>
          </a:xfrm>
          <a:prstGeom prst="rect">
            <a:avLst/>
          </a:prstGeom>
          <a:solidFill>
            <a:schemeClr val="bg1">
              <a:alpha val="30000"/>
            </a:schemeClr>
          </a:solidFill>
          <a:ln w="9525" cap="flat" cmpd="sng" algn="ctr">
            <a:noFill/>
            <a:prstDash val="solid"/>
            <a:round/>
            <a:headEnd type="none" w="med" len="med"/>
            <a:tailEnd type="none" w="med" len="med"/>
          </a:ln>
          <a:effectLst/>
        </p:spPr>
        <p:txBody>
          <a:bodyPr/>
          <a:lstStyle/>
          <a:p>
            <a:pPr algn="ctr">
              <a:defRPr/>
            </a:pPr>
            <a:endParaRPr lang="nn-NO" sz="1800">
              <a:ea typeface="Arial" charset="0"/>
            </a:endParaRPr>
          </a:p>
        </p:txBody>
      </p:sp>
      <p:sp>
        <p:nvSpPr>
          <p:cNvPr id="3" name="Undertittel 2"/>
          <p:cNvSpPr>
            <a:spLocks noGrp="1"/>
          </p:cNvSpPr>
          <p:nvPr>
            <p:ph type="subTitle" idx="1"/>
          </p:nvPr>
        </p:nvSpPr>
        <p:spPr>
          <a:xfrm>
            <a:off x="623393" y="4869160"/>
            <a:ext cx="11041227" cy="360040"/>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endParaRPr lang="nn-NO" dirty="0"/>
          </a:p>
        </p:txBody>
      </p:sp>
      <p:sp>
        <p:nvSpPr>
          <p:cNvPr id="7" name="Tittel 6"/>
          <p:cNvSpPr>
            <a:spLocks noGrp="1"/>
          </p:cNvSpPr>
          <p:nvPr>
            <p:ph type="title"/>
          </p:nvPr>
        </p:nvSpPr>
        <p:spPr>
          <a:xfrm>
            <a:off x="568492" y="5301208"/>
            <a:ext cx="11055019" cy="648072"/>
          </a:xfrm>
        </p:spPr>
        <p:txBody>
          <a:bodyPr/>
          <a:lstStyle>
            <a:lvl1pPr algn="l">
              <a:defRPr sz="4000">
                <a:solidFill>
                  <a:schemeClr val="bg1"/>
                </a:solidFill>
              </a:defRPr>
            </a:lvl1pPr>
          </a:lstStyle>
          <a:p>
            <a:r>
              <a:rPr lang="nb-NO"/>
              <a:t>Klikk for å redigere tittelstil</a:t>
            </a:r>
            <a:endParaRPr lang="nb-NO" dirty="0"/>
          </a:p>
        </p:txBody>
      </p:sp>
      <p:sp>
        <p:nvSpPr>
          <p:cNvPr id="12" name="Plassholder for bilde 11"/>
          <p:cNvSpPr>
            <a:spLocks noGrp="1"/>
          </p:cNvSpPr>
          <p:nvPr>
            <p:ph type="pic" sz="quarter" idx="13"/>
          </p:nvPr>
        </p:nvSpPr>
        <p:spPr>
          <a:xfrm>
            <a:off x="0" y="836616"/>
            <a:ext cx="12192000" cy="3887787"/>
          </a:xfrm>
        </p:spPr>
        <p:txBody>
          <a:bodyPr/>
          <a:lstStyle/>
          <a:p>
            <a:pPr lvl="0"/>
            <a:r>
              <a:rPr lang="nb-NO" noProof="0"/>
              <a:t>Klikk ikonet for å legge til et bilde</a:t>
            </a:r>
          </a:p>
        </p:txBody>
      </p:sp>
      <p:sp>
        <p:nvSpPr>
          <p:cNvPr id="11" name="Rectangle 4"/>
          <p:cNvSpPr>
            <a:spLocks noGrp="1" noChangeArrowheads="1"/>
          </p:cNvSpPr>
          <p:nvPr>
            <p:ph type="dt" sz="half" idx="14"/>
          </p:nvPr>
        </p:nvSpPr>
        <p:spPr/>
        <p:txBody>
          <a:bodyPr/>
          <a:lstStyle>
            <a:lvl1pPr>
              <a:defRPr/>
            </a:lvl1pPr>
          </a:lstStyle>
          <a:p>
            <a:fld id="{171DD5FE-7451-49D5-A192-5F61B1A8BD0A}" type="datetimeFigureOut">
              <a:rPr lang="nn-NO" smtClean="0"/>
              <a:t>23.04.2021</a:t>
            </a:fld>
            <a:endParaRPr lang="nn-NO"/>
          </a:p>
        </p:txBody>
      </p:sp>
      <p:sp>
        <p:nvSpPr>
          <p:cNvPr id="13" name="Rectangle 5"/>
          <p:cNvSpPr>
            <a:spLocks noGrp="1" noChangeArrowheads="1"/>
          </p:cNvSpPr>
          <p:nvPr>
            <p:ph type="ftr" sz="quarter" idx="15"/>
          </p:nvPr>
        </p:nvSpPr>
        <p:spPr/>
        <p:txBody>
          <a:bodyPr/>
          <a:lstStyle>
            <a:lvl1pPr>
              <a:defRPr/>
            </a:lvl1pPr>
          </a:lstStyle>
          <a:p>
            <a:endParaRPr lang="nn-NO"/>
          </a:p>
        </p:txBody>
      </p:sp>
      <p:sp>
        <p:nvSpPr>
          <p:cNvPr id="14" name="Rectangle 6"/>
          <p:cNvSpPr>
            <a:spLocks noGrp="1" noChangeArrowheads="1"/>
          </p:cNvSpPr>
          <p:nvPr>
            <p:ph type="sldNum" sz="quarter" idx="16"/>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33144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4"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5" name="TekstSylinder 4"/>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pic>
        <p:nvPicPr>
          <p:cNvPr id="6"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tt linje 9"/>
          <p:cNvCxnSpPr>
            <a:cxnSpLocks noChangeShapeType="1"/>
          </p:cNvCxnSpPr>
          <p:nvPr userDrawn="1"/>
        </p:nvCxnSpPr>
        <p:spPr bwMode="auto">
          <a:xfrm>
            <a:off x="624418" y="1484313"/>
            <a:ext cx="10943167" cy="0"/>
          </a:xfrm>
          <a:prstGeom prst="line">
            <a:avLst/>
          </a:prstGeom>
          <a:noFill/>
          <a:ln w="15875" algn="ctr">
            <a:solidFill>
              <a:srgbClr val="80C900"/>
            </a:solidFill>
            <a:round/>
            <a:headEnd/>
            <a:tailEnd/>
          </a:ln>
        </p:spPr>
      </p:cxnSp>
      <p:sp>
        <p:nvSpPr>
          <p:cNvPr id="2" name="Tittel 1"/>
          <p:cNvSpPr>
            <a:spLocks noGrp="1"/>
          </p:cNvSpPr>
          <p:nvPr>
            <p:ph type="title"/>
          </p:nvPr>
        </p:nvSpPr>
        <p:spPr/>
        <p:txBody>
          <a:bodyPr/>
          <a:lstStyle>
            <a:lvl1pPr>
              <a:defRPr>
                <a:solidFill>
                  <a:schemeClr val="tx1"/>
                </a:solidFill>
              </a:defRPr>
            </a:lvl1pPr>
          </a:lstStyle>
          <a:p>
            <a:r>
              <a:rPr lang="nb-NO"/>
              <a:t>Klikk for å redigere tittelstil</a:t>
            </a:r>
            <a:endParaRPr lang="nn-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8"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9518548-6213-4322-86CD-3463DFF8BCFD}" type="slidenum">
              <a:rPr lang="nb-NO">
                <a:solidFill>
                  <a:srgbClr val="3098D9"/>
                </a:solidFill>
              </a:rPr>
              <a:pPr>
                <a:defRPr/>
              </a:pPr>
              <a:t>‹#›</a:t>
            </a:fld>
            <a:endParaRPr lang="nb-NO">
              <a:solidFill>
                <a:srgbClr val="3098D9"/>
              </a:solidFill>
            </a:endParaRPr>
          </a:p>
        </p:txBody>
      </p:sp>
    </p:spTree>
    <p:extLst>
      <p:ext uri="{BB962C8B-B14F-4D97-AF65-F5344CB8AC3E}">
        <p14:creationId xmlns:p14="http://schemas.microsoft.com/office/powerpoint/2010/main" val="378833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4"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5" name="TekstSylinder 4"/>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sp>
        <p:nvSpPr>
          <p:cNvPr id="2" name="Tittel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nb-NO"/>
              <a:t>Klikk for å redigere tittelstil</a:t>
            </a:r>
            <a:endParaRPr lang="nn-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7"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EEFBC25-0A97-4491-B2AD-B0D463B8E537}" type="slidenum">
              <a:rPr lang="nb-NO">
                <a:solidFill>
                  <a:srgbClr val="3098D9"/>
                </a:solidFill>
              </a:rPr>
              <a:pPr>
                <a:defRPr/>
              </a:pPr>
              <a:t>‹#›</a:t>
            </a:fld>
            <a:endParaRPr lang="nb-NO">
              <a:solidFill>
                <a:srgbClr val="3098D9"/>
              </a:solidFill>
            </a:endParaRPr>
          </a:p>
        </p:txBody>
      </p:sp>
      <p:pic>
        <p:nvPicPr>
          <p:cNvPr id="10"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4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6" name="TekstSylinder 5"/>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cxnSp>
        <p:nvCxnSpPr>
          <p:cNvPr id="8" name="Rett linje 9"/>
          <p:cNvCxnSpPr>
            <a:cxnSpLocks noChangeShapeType="1"/>
          </p:cNvCxnSpPr>
          <p:nvPr userDrawn="1"/>
        </p:nvCxnSpPr>
        <p:spPr bwMode="auto">
          <a:xfrm>
            <a:off x="624418" y="1484313"/>
            <a:ext cx="10943167" cy="0"/>
          </a:xfrm>
          <a:prstGeom prst="line">
            <a:avLst/>
          </a:prstGeom>
          <a:noFill/>
          <a:ln w="15875" algn="ctr">
            <a:solidFill>
              <a:srgbClr val="80C900"/>
            </a:solidFill>
            <a:round/>
            <a:headEnd/>
            <a:tailEnd/>
          </a:ln>
        </p:spPr>
      </p:cxnSp>
      <p:sp>
        <p:nvSpPr>
          <p:cNvPr id="2" name="Tittel 1"/>
          <p:cNvSpPr>
            <a:spLocks noGrp="1"/>
          </p:cNvSpPr>
          <p:nvPr>
            <p:ph type="title"/>
          </p:nvPr>
        </p:nvSpPr>
        <p:spPr/>
        <p:txBody>
          <a:bodyPr/>
          <a:lstStyle/>
          <a:p>
            <a:r>
              <a:rPr lang="nb-NO"/>
              <a:t>Klikk for å redigere tittelstil</a:t>
            </a:r>
            <a:endParaRPr lang="nn-NO" dirty="0"/>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11" name="Rectangle 6"/>
          <p:cNvSpPr>
            <a:spLocks noGrp="1" noChangeArrowheads="1"/>
          </p:cNvSpPr>
          <p:nvPr>
            <p:ph type="sldNum" sz="quarter" idx="12"/>
          </p:nvPr>
        </p:nvSpPr>
        <p:spPr/>
        <p:txBody>
          <a:bodyPr/>
          <a:lstStyle>
            <a:lvl1pPr>
              <a:defRPr/>
            </a:lvl1pPr>
          </a:lstStyle>
          <a:p>
            <a:pPr>
              <a:defRPr/>
            </a:pPr>
            <a:fld id="{1BADF1D0-6ECF-4787-AA7C-9763E7419C12}" type="slidenum">
              <a:rPr lang="nb-NO">
                <a:solidFill>
                  <a:srgbClr val="3098D9"/>
                </a:solidFill>
              </a:rPr>
              <a:pPr>
                <a:defRPr/>
              </a:pPr>
              <a:t>‹#›</a:t>
            </a:fld>
            <a:endParaRPr lang="nb-NO">
              <a:solidFill>
                <a:srgbClr val="3098D9"/>
              </a:solidFill>
            </a:endParaRPr>
          </a:p>
        </p:txBody>
      </p:sp>
      <p:pic>
        <p:nvPicPr>
          <p:cNvPr id="12"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9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8" name="TekstSylinder 7"/>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cxnSp>
        <p:nvCxnSpPr>
          <p:cNvPr id="10" name="Rett linje 9"/>
          <p:cNvCxnSpPr>
            <a:cxnSpLocks noChangeShapeType="1"/>
          </p:cNvCxnSpPr>
          <p:nvPr userDrawn="1"/>
        </p:nvCxnSpPr>
        <p:spPr bwMode="auto">
          <a:xfrm>
            <a:off x="624418" y="1441450"/>
            <a:ext cx="10943167" cy="0"/>
          </a:xfrm>
          <a:prstGeom prst="line">
            <a:avLst/>
          </a:prstGeom>
          <a:noFill/>
          <a:ln w="15875" algn="ctr">
            <a:solidFill>
              <a:srgbClr val="80C900"/>
            </a:solidFill>
            <a:round/>
            <a:headEnd/>
            <a:tailEnd/>
          </a:ln>
        </p:spPr>
      </p:cxnSp>
      <p:sp>
        <p:nvSpPr>
          <p:cNvPr id="2" name="Tittel 1"/>
          <p:cNvSpPr>
            <a:spLocks noGrp="1"/>
          </p:cNvSpPr>
          <p:nvPr>
            <p:ph type="title"/>
          </p:nvPr>
        </p:nvSpPr>
        <p:spPr/>
        <p:txBody>
          <a:bodyPr/>
          <a:lstStyle>
            <a:lvl1pPr>
              <a:defRPr/>
            </a:lvl1pPr>
          </a:lstStyle>
          <a:p>
            <a:r>
              <a:rPr lang="nb-NO"/>
              <a:t>Klikk for å redigere tittelstil</a:t>
            </a:r>
            <a:endParaRPr lang="nn-NO" dirty="0"/>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1"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12"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13" name="Rectangle 6"/>
          <p:cNvSpPr>
            <a:spLocks noGrp="1" noChangeArrowheads="1"/>
          </p:cNvSpPr>
          <p:nvPr>
            <p:ph type="sldNum" sz="quarter" idx="12"/>
          </p:nvPr>
        </p:nvSpPr>
        <p:spPr/>
        <p:txBody>
          <a:bodyPr/>
          <a:lstStyle>
            <a:lvl1pPr>
              <a:defRPr/>
            </a:lvl1pPr>
          </a:lstStyle>
          <a:p>
            <a:pPr>
              <a:defRPr/>
            </a:pPr>
            <a:fld id="{04C3FF41-687D-42A9-A26E-BD11CE08794F}" type="slidenum">
              <a:rPr lang="nb-NO">
                <a:solidFill>
                  <a:srgbClr val="3098D9"/>
                </a:solidFill>
              </a:rPr>
              <a:pPr>
                <a:defRPr/>
              </a:pPr>
              <a:t>‹#›</a:t>
            </a:fld>
            <a:endParaRPr lang="nb-NO">
              <a:solidFill>
                <a:srgbClr val="3098D9"/>
              </a:solidFill>
            </a:endParaRPr>
          </a:p>
        </p:txBody>
      </p:sp>
      <p:pic>
        <p:nvPicPr>
          <p:cNvPr id="14"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10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3"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4" name="TekstSylinder 3"/>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cxnSp>
        <p:nvCxnSpPr>
          <p:cNvPr id="6" name="Rett linje 9"/>
          <p:cNvCxnSpPr>
            <a:cxnSpLocks noChangeShapeType="1"/>
          </p:cNvCxnSpPr>
          <p:nvPr userDrawn="1"/>
        </p:nvCxnSpPr>
        <p:spPr bwMode="auto">
          <a:xfrm>
            <a:off x="624418" y="1484313"/>
            <a:ext cx="10943167" cy="0"/>
          </a:xfrm>
          <a:prstGeom prst="line">
            <a:avLst/>
          </a:prstGeom>
          <a:noFill/>
          <a:ln w="15875" algn="ctr">
            <a:solidFill>
              <a:srgbClr val="80C900"/>
            </a:solidFill>
            <a:round/>
            <a:headEnd/>
            <a:tailEnd/>
          </a:ln>
        </p:spPr>
      </p:cxnSp>
      <p:sp>
        <p:nvSpPr>
          <p:cNvPr id="2" name="Tittel 1"/>
          <p:cNvSpPr>
            <a:spLocks noGrp="1"/>
          </p:cNvSpPr>
          <p:nvPr>
            <p:ph type="title"/>
          </p:nvPr>
        </p:nvSpPr>
        <p:spPr/>
        <p:txBody>
          <a:bodyPr/>
          <a:lstStyle/>
          <a:p>
            <a:r>
              <a:rPr lang="nb-NO"/>
              <a:t>Klikk for å redigere tittelstil</a:t>
            </a:r>
            <a:endParaRPr lang="nn-NO" dirty="0"/>
          </a:p>
        </p:txBody>
      </p:sp>
      <p:sp>
        <p:nvSpPr>
          <p:cNvPr id="7"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8CC228A-E617-44E5-B3A4-E90695F029AF}" type="slidenum">
              <a:rPr lang="nb-NO">
                <a:solidFill>
                  <a:srgbClr val="3098D9"/>
                </a:solidFill>
              </a:rPr>
              <a:pPr>
                <a:defRPr/>
              </a:pPr>
              <a:t>‹#›</a:t>
            </a:fld>
            <a:endParaRPr lang="nb-NO">
              <a:solidFill>
                <a:srgbClr val="3098D9"/>
              </a:solidFill>
            </a:endParaRPr>
          </a:p>
        </p:txBody>
      </p:sp>
      <p:pic>
        <p:nvPicPr>
          <p:cNvPr id="10"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824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3" name="TekstSylinder 2"/>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sp>
        <p:nvSpPr>
          <p:cNvPr id="5"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AD4B776-7CAC-4E8C-9974-DA82A1DACA8E}" type="slidenum">
              <a:rPr lang="nb-NO">
                <a:solidFill>
                  <a:srgbClr val="3098D9"/>
                </a:solidFill>
              </a:rPr>
              <a:pPr>
                <a:defRPr/>
              </a:pPr>
              <a:t>‹#›</a:t>
            </a:fld>
            <a:endParaRPr lang="nb-NO">
              <a:solidFill>
                <a:srgbClr val="3098D9"/>
              </a:solidFill>
            </a:endParaRPr>
          </a:p>
        </p:txBody>
      </p:sp>
      <p:pic>
        <p:nvPicPr>
          <p:cNvPr id="8"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20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5" name="Rektangel 6"/>
          <p:cNvSpPr>
            <a:spLocks noChangeArrowheads="1"/>
          </p:cNvSpPr>
          <p:nvPr userDrawn="1"/>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sp>
        <p:nvSpPr>
          <p:cNvPr id="6" name="TekstSylinder 5"/>
          <p:cNvSpPr txBox="1">
            <a:spLocks noChangeArrowheads="1"/>
          </p:cNvSpPr>
          <p:nvPr userDrawn="1"/>
        </p:nvSpPr>
        <p:spPr bwMode="auto">
          <a:xfrm>
            <a:off x="527051" y="6542088"/>
            <a:ext cx="374438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r>
              <a:rPr lang="nb-NO" sz="1000">
                <a:solidFill>
                  <a:srgbClr val="FFFFFF"/>
                </a:solidFill>
              </a:rPr>
              <a:t>www.hoyanger.kommune.no</a:t>
            </a:r>
          </a:p>
        </p:txBody>
      </p:sp>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endParaRPr lang="nn-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Rectangle 4"/>
          <p:cNvSpPr>
            <a:spLocks noGrp="1" noChangeArrowheads="1"/>
          </p:cNvSpPr>
          <p:nvPr>
            <p:ph type="dt" sz="half" idx="10"/>
          </p:nvPr>
        </p:nvSpPr>
        <p:spPr/>
        <p:txBody>
          <a:bodyPr/>
          <a:lstStyle>
            <a:lvl1pPr>
              <a:defRPr/>
            </a:lvl1pPr>
          </a:lstStyle>
          <a:p>
            <a:pPr>
              <a:defRPr/>
            </a:pPr>
            <a:endParaRPr lang="nb-NO">
              <a:solidFill>
                <a:srgbClr val="3098D9"/>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nb-NO">
              <a:solidFill>
                <a:srgbClr val="3098D9"/>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5336E003-D75B-4835-80A9-2B5B3BEB66E7}" type="slidenum">
              <a:rPr lang="nb-NO">
                <a:solidFill>
                  <a:srgbClr val="3098D9"/>
                </a:solidFill>
              </a:rPr>
              <a:pPr>
                <a:defRPr/>
              </a:pPr>
              <a:t>‹#›</a:t>
            </a:fld>
            <a:endParaRPr lang="nb-NO">
              <a:solidFill>
                <a:srgbClr val="3098D9"/>
              </a:solidFill>
            </a:endParaRPr>
          </a:p>
        </p:txBody>
      </p:sp>
      <p:pic>
        <p:nvPicPr>
          <p:cNvPr id="11"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6296" y="6093297"/>
            <a:ext cx="2383904" cy="4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4"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5" name="TekstSylinder 4"/>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pic>
        <p:nvPicPr>
          <p:cNvPr id="6"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cxnSp>
        <p:nvCxnSpPr>
          <p:cNvPr id="7" name="Rett linje 9"/>
          <p:cNvCxnSpPr>
            <a:cxnSpLocks noChangeShapeType="1"/>
          </p:cNvCxnSpPr>
          <p:nvPr/>
        </p:nvCxnSpPr>
        <p:spPr bwMode="auto">
          <a:xfrm>
            <a:off x="624419" y="1484313"/>
            <a:ext cx="10943167" cy="0"/>
          </a:xfrm>
          <a:prstGeom prst="line">
            <a:avLst/>
          </a:prstGeom>
          <a:noFill/>
          <a:ln w="15875" algn="ctr">
            <a:solidFill>
              <a:srgbClr val="80C900"/>
            </a:solidFill>
            <a:round/>
            <a:headEnd/>
            <a:tailEnd/>
          </a:ln>
        </p:spPr>
      </p:cxnSp>
      <p:sp>
        <p:nvSpPr>
          <p:cNvPr id="2" name="Tittel 1"/>
          <p:cNvSpPr>
            <a:spLocks noGrp="1"/>
          </p:cNvSpPr>
          <p:nvPr>
            <p:ph type="title"/>
          </p:nvPr>
        </p:nvSpPr>
        <p:spPr/>
        <p:txBody>
          <a:bodyPr/>
          <a:lstStyle>
            <a:lvl1pPr>
              <a:defRPr>
                <a:solidFill>
                  <a:schemeClr val="tx1"/>
                </a:solidFill>
              </a:defRPr>
            </a:lvl1pPr>
          </a:lstStyle>
          <a:p>
            <a:r>
              <a:rPr lang="nb-NO"/>
              <a:t>Klikk for å redigere tittelstil</a:t>
            </a:r>
            <a:endParaRPr lang="nn-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8"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9" name="Rectangle 5"/>
          <p:cNvSpPr>
            <a:spLocks noGrp="1" noChangeArrowheads="1"/>
          </p:cNvSpPr>
          <p:nvPr>
            <p:ph type="ftr" sz="quarter" idx="11"/>
          </p:nvPr>
        </p:nvSpPr>
        <p:spPr/>
        <p:txBody>
          <a:bodyPr/>
          <a:lstStyle>
            <a:lvl1pPr>
              <a:defRPr/>
            </a:lvl1pPr>
          </a:lstStyle>
          <a:p>
            <a:endParaRPr lang="nn-NO"/>
          </a:p>
        </p:txBody>
      </p:sp>
      <p:sp>
        <p:nvSpPr>
          <p:cNvPr id="10"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5394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4"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5" name="TekstSylinder 4"/>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pic>
        <p:nvPicPr>
          <p:cNvPr id="6"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2" name="Tittel 1"/>
          <p:cNvSpPr>
            <a:spLocks noGrp="1"/>
          </p:cNvSpPr>
          <p:nvPr>
            <p:ph type="title"/>
          </p:nvPr>
        </p:nvSpPr>
        <p:spPr>
          <a:xfrm>
            <a:off x="963084" y="4406903"/>
            <a:ext cx="10363200" cy="1362075"/>
          </a:xfrm>
        </p:spPr>
        <p:txBody>
          <a:bodyPr anchor="t"/>
          <a:lstStyle>
            <a:lvl1pPr algn="l">
              <a:defRPr sz="4000" b="1" cap="all">
                <a:solidFill>
                  <a:schemeClr val="tx1"/>
                </a:solidFill>
              </a:defRPr>
            </a:lvl1pPr>
          </a:lstStyle>
          <a:p>
            <a:r>
              <a:rPr lang="nb-NO"/>
              <a:t>Klikk for å redigere tittelstil</a:t>
            </a:r>
            <a:endParaRPr lang="nn-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7"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8" name="Rectangle 5"/>
          <p:cNvSpPr>
            <a:spLocks noGrp="1" noChangeArrowheads="1"/>
          </p:cNvSpPr>
          <p:nvPr>
            <p:ph type="ftr" sz="quarter" idx="11"/>
          </p:nvPr>
        </p:nvSpPr>
        <p:spPr/>
        <p:txBody>
          <a:bodyPr/>
          <a:lstStyle>
            <a:lvl1pPr>
              <a:defRPr/>
            </a:lvl1pPr>
          </a:lstStyle>
          <a:p>
            <a:endParaRPr lang="nn-NO"/>
          </a:p>
        </p:txBody>
      </p:sp>
      <p:sp>
        <p:nvSpPr>
          <p:cNvPr id="9"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6035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6" name="TekstSylinder 5"/>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cxnSp>
        <p:nvCxnSpPr>
          <p:cNvPr id="7" name="Rett linje 9"/>
          <p:cNvCxnSpPr>
            <a:cxnSpLocks noChangeShapeType="1"/>
          </p:cNvCxnSpPr>
          <p:nvPr/>
        </p:nvCxnSpPr>
        <p:spPr bwMode="auto">
          <a:xfrm>
            <a:off x="624419" y="1484313"/>
            <a:ext cx="10943167" cy="0"/>
          </a:xfrm>
          <a:prstGeom prst="line">
            <a:avLst/>
          </a:prstGeom>
          <a:noFill/>
          <a:ln w="15875" algn="ctr">
            <a:solidFill>
              <a:srgbClr val="80C900"/>
            </a:solidFill>
            <a:round/>
            <a:headEnd/>
            <a:tailEnd/>
          </a:ln>
        </p:spPr>
      </p:cxnSp>
      <p:pic>
        <p:nvPicPr>
          <p:cNvPr id="8"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2" name="Tittel 1"/>
          <p:cNvSpPr>
            <a:spLocks noGrp="1"/>
          </p:cNvSpPr>
          <p:nvPr>
            <p:ph type="title"/>
          </p:nvPr>
        </p:nvSpPr>
        <p:spPr/>
        <p:txBody>
          <a:bodyPr/>
          <a:lstStyle/>
          <a:p>
            <a:r>
              <a:rPr lang="nb-NO"/>
              <a:t>Klikk for å redigere tittelstil</a:t>
            </a:r>
            <a:endParaRPr lang="nn-NO" dirty="0"/>
          </a:p>
        </p:txBody>
      </p:sp>
      <p:sp>
        <p:nvSpPr>
          <p:cNvPr id="3" name="Plassholder for innhol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10" name="Rectangle 5"/>
          <p:cNvSpPr>
            <a:spLocks noGrp="1" noChangeArrowheads="1"/>
          </p:cNvSpPr>
          <p:nvPr>
            <p:ph type="ftr" sz="quarter" idx="11"/>
          </p:nvPr>
        </p:nvSpPr>
        <p:spPr/>
        <p:txBody>
          <a:bodyPr/>
          <a:lstStyle>
            <a:lvl1pPr>
              <a:defRPr/>
            </a:lvl1pPr>
          </a:lstStyle>
          <a:p>
            <a:endParaRPr lang="nn-NO"/>
          </a:p>
        </p:txBody>
      </p:sp>
      <p:sp>
        <p:nvSpPr>
          <p:cNvPr id="11"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374854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8" name="TekstSylinder 7"/>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cxnSp>
        <p:nvCxnSpPr>
          <p:cNvPr id="9" name="Rett linje 9"/>
          <p:cNvCxnSpPr>
            <a:cxnSpLocks noChangeShapeType="1"/>
          </p:cNvCxnSpPr>
          <p:nvPr/>
        </p:nvCxnSpPr>
        <p:spPr bwMode="auto">
          <a:xfrm>
            <a:off x="624419" y="1441450"/>
            <a:ext cx="10943167" cy="0"/>
          </a:xfrm>
          <a:prstGeom prst="line">
            <a:avLst/>
          </a:prstGeom>
          <a:noFill/>
          <a:ln w="15875" algn="ctr">
            <a:solidFill>
              <a:srgbClr val="80C900"/>
            </a:solidFill>
            <a:round/>
            <a:headEnd/>
            <a:tailEnd/>
          </a:ln>
        </p:spPr>
      </p:cxnSp>
      <p:pic>
        <p:nvPicPr>
          <p:cNvPr id="10"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2" name="Tittel 1"/>
          <p:cNvSpPr>
            <a:spLocks noGrp="1"/>
          </p:cNvSpPr>
          <p:nvPr>
            <p:ph type="title"/>
          </p:nvPr>
        </p:nvSpPr>
        <p:spPr/>
        <p:txBody>
          <a:bodyPr/>
          <a:lstStyle>
            <a:lvl1pPr>
              <a:defRPr/>
            </a:lvl1pPr>
          </a:lstStyle>
          <a:p>
            <a:r>
              <a:rPr lang="nb-NO"/>
              <a:t>Klikk for å redigere tittelstil</a:t>
            </a:r>
            <a:endParaRPr lang="nn-NO" dirty="0"/>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1"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12" name="Rectangle 5"/>
          <p:cNvSpPr>
            <a:spLocks noGrp="1" noChangeArrowheads="1"/>
          </p:cNvSpPr>
          <p:nvPr>
            <p:ph type="ftr" sz="quarter" idx="11"/>
          </p:nvPr>
        </p:nvSpPr>
        <p:spPr/>
        <p:txBody>
          <a:bodyPr/>
          <a:lstStyle>
            <a:lvl1pPr>
              <a:defRPr/>
            </a:lvl1pPr>
          </a:lstStyle>
          <a:p>
            <a:endParaRPr lang="nn-NO"/>
          </a:p>
        </p:txBody>
      </p:sp>
      <p:sp>
        <p:nvSpPr>
          <p:cNvPr id="13"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402664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3"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4" name="TekstSylinder 3"/>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cxnSp>
        <p:nvCxnSpPr>
          <p:cNvPr id="5" name="Rett linje 9"/>
          <p:cNvCxnSpPr>
            <a:cxnSpLocks noChangeShapeType="1"/>
          </p:cNvCxnSpPr>
          <p:nvPr/>
        </p:nvCxnSpPr>
        <p:spPr bwMode="auto">
          <a:xfrm>
            <a:off x="624419" y="1484313"/>
            <a:ext cx="10943167" cy="0"/>
          </a:xfrm>
          <a:prstGeom prst="line">
            <a:avLst/>
          </a:prstGeom>
          <a:noFill/>
          <a:ln w="15875" algn="ctr">
            <a:solidFill>
              <a:srgbClr val="80C900"/>
            </a:solidFill>
            <a:round/>
            <a:headEnd/>
            <a:tailEnd/>
          </a:ln>
        </p:spPr>
      </p:cxnSp>
      <p:pic>
        <p:nvPicPr>
          <p:cNvPr id="6"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2" name="Tittel 1"/>
          <p:cNvSpPr>
            <a:spLocks noGrp="1"/>
          </p:cNvSpPr>
          <p:nvPr>
            <p:ph type="title"/>
          </p:nvPr>
        </p:nvSpPr>
        <p:spPr/>
        <p:txBody>
          <a:bodyPr/>
          <a:lstStyle/>
          <a:p>
            <a:r>
              <a:rPr lang="nb-NO"/>
              <a:t>Klikk for å redigere tittelstil</a:t>
            </a:r>
            <a:endParaRPr lang="nn-NO" dirty="0"/>
          </a:p>
        </p:txBody>
      </p:sp>
      <p:sp>
        <p:nvSpPr>
          <p:cNvPr id="7"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8" name="Rectangle 5"/>
          <p:cNvSpPr>
            <a:spLocks noGrp="1" noChangeArrowheads="1"/>
          </p:cNvSpPr>
          <p:nvPr>
            <p:ph type="ftr" sz="quarter" idx="11"/>
          </p:nvPr>
        </p:nvSpPr>
        <p:spPr/>
        <p:txBody>
          <a:bodyPr/>
          <a:lstStyle>
            <a:lvl1pPr>
              <a:defRPr/>
            </a:lvl1pPr>
          </a:lstStyle>
          <a:p>
            <a:endParaRPr lang="nn-NO"/>
          </a:p>
        </p:txBody>
      </p:sp>
      <p:sp>
        <p:nvSpPr>
          <p:cNvPr id="9"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290795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3" name="TekstSylinder 2"/>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pic>
        <p:nvPicPr>
          <p:cNvPr id="4"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6" name="Rectangle 5"/>
          <p:cNvSpPr>
            <a:spLocks noGrp="1" noChangeArrowheads="1"/>
          </p:cNvSpPr>
          <p:nvPr>
            <p:ph type="ftr" sz="quarter" idx="11"/>
          </p:nvPr>
        </p:nvSpPr>
        <p:spPr/>
        <p:txBody>
          <a:bodyPr/>
          <a:lstStyle>
            <a:lvl1pPr>
              <a:defRPr/>
            </a:lvl1pPr>
          </a:lstStyle>
          <a:p>
            <a:endParaRPr lang="nn-NO"/>
          </a:p>
        </p:txBody>
      </p:sp>
      <p:sp>
        <p:nvSpPr>
          <p:cNvPr id="7"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343924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5" name="Rektangel 6"/>
          <p:cNvSpPr>
            <a:spLocks noChangeArrowheads="1"/>
          </p:cNvSpPr>
          <p:nvPr/>
        </p:nvSpPr>
        <p:spPr bwMode="auto">
          <a:xfrm>
            <a:off x="0" y="6542088"/>
            <a:ext cx="12192000" cy="342900"/>
          </a:xfrm>
          <a:prstGeom prst="rect">
            <a:avLst/>
          </a:prstGeom>
          <a:solidFill>
            <a:schemeClr val="tx1"/>
          </a:solidFill>
          <a:ln w="9525" algn="ctr">
            <a:solidFill>
              <a:schemeClr val="tx1"/>
            </a:solidFill>
            <a:round/>
            <a:headEnd/>
            <a:tailEnd/>
          </a:ln>
        </p:spPr>
        <p:txBody>
          <a:bodyPr/>
          <a:lstStyle/>
          <a:p>
            <a:pPr algn="ctr">
              <a:defRPr/>
            </a:pPr>
            <a:endParaRPr lang="nb-NO" sz="1800"/>
          </a:p>
        </p:txBody>
      </p:sp>
      <p:sp>
        <p:nvSpPr>
          <p:cNvPr id="6" name="TekstSylinder 5"/>
          <p:cNvSpPr txBox="1">
            <a:spLocks noChangeArrowheads="1"/>
          </p:cNvSpPr>
          <p:nvPr/>
        </p:nvSpPr>
        <p:spPr bwMode="auto">
          <a:xfrm>
            <a:off x="527053" y="6542088"/>
            <a:ext cx="3744383" cy="2476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nb-NO" sz="1000">
                <a:solidFill>
                  <a:schemeClr val="bg1"/>
                </a:solidFill>
              </a:rPr>
              <a:t>www.hoyanger.kommune.no</a:t>
            </a:r>
          </a:p>
        </p:txBody>
      </p:sp>
      <p:pic>
        <p:nvPicPr>
          <p:cNvPr id="7" name="Bilde 8"/>
          <p:cNvPicPr>
            <a:picLocks noChangeAspect="1"/>
          </p:cNvPicPr>
          <p:nvPr/>
        </p:nvPicPr>
        <p:blipFill>
          <a:blip r:embed="rId2"/>
          <a:srcRect/>
          <a:stretch>
            <a:fillRect/>
          </a:stretch>
        </p:blipFill>
        <p:spPr bwMode="auto">
          <a:xfrm>
            <a:off x="9376835" y="6092825"/>
            <a:ext cx="2383367" cy="431800"/>
          </a:xfrm>
          <a:prstGeom prst="rect">
            <a:avLst/>
          </a:prstGeom>
          <a:noFill/>
          <a:ln w="9525">
            <a:noFill/>
            <a:miter lim="800000"/>
            <a:headEnd/>
            <a:tailEnd/>
          </a:ln>
        </p:spPr>
      </p:pic>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endParaRPr lang="nn-NO"/>
          </a:p>
        </p:txBody>
      </p:sp>
      <p:sp>
        <p:nvSpPr>
          <p:cNvPr id="3" name="Plassholder for inn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Rectangle 4"/>
          <p:cNvSpPr>
            <a:spLocks noGrp="1" noChangeArrowheads="1"/>
          </p:cNvSpPr>
          <p:nvPr>
            <p:ph type="dt" sz="half" idx="10"/>
          </p:nvPr>
        </p:nvSpPr>
        <p:spPr/>
        <p:txBody>
          <a:bodyPr/>
          <a:lstStyle>
            <a:lvl1pPr>
              <a:defRPr/>
            </a:lvl1pPr>
          </a:lstStyle>
          <a:p>
            <a:fld id="{171DD5FE-7451-49D5-A192-5F61B1A8BD0A}" type="datetimeFigureOut">
              <a:rPr lang="nn-NO" smtClean="0"/>
              <a:t>23.04.2021</a:t>
            </a:fld>
            <a:endParaRPr lang="nn-NO"/>
          </a:p>
        </p:txBody>
      </p:sp>
      <p:sp>
        <p:nvSpPr>
          <p:cNvPr id="9" name="Rectangle 5"/>
          <p:cNvSpPr>
            <a:spLocks noGrp="1" noChangeArrowheads="1"/>
          </p:cNvSpPr>
          <p:nvPr>
            <p:ph type="ftr" sz="quarter" idx="11"/>
          </p:nvPr>
        </p:nvSpPr>
        <p:spPr/>
        <p:txBody>
          <a:bodyPr/>
          <a:lstStyle>
            <a:lvl1pPr>
              <a:defRPr/>
            </a:lvl1pPr>
          </a:lstStyle>
          <a:p>
            <a:endParaRPr lang="nn-NO"/>
          </a:p>
        </p:txBody>
      </p:sp>
      <p:sp>
        <p:nvSpPr>
          <p:cNvPr id="10" name="Rectangle 6"/>
          <p:cNvSpPr>
            <a:spLocks noGrp="1" noChangeArrowheads="1"/>
          </p:cNvSpPr>
          <p:nvPr>
            <p:ph type="sldNum" sz="quarter" idx="12"/>
          </p:nvPr>
        </p:nvSpPr>
        <p:spPr/>
        <p:txBody>
          <a:bodyPr/>
          <a:lstStyle>
            <a:lvl1pPr>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282861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5" name="Rektangel 6"/>
          <p:cNvSpPr>
            <a:spLocks noChangeArrowheads="1"/>
          </p:cNvSpPr>
          <p:nvPr userDrawn="1"/>
        </p:nvSpPr>
        <p:spPr bwMode="auto">
          <a:xfrm>
            <a:off x="0" y="4724400"/>
            <a:ext cx="12192000" cy="21336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nb-NO" sz="1400">
              <a:solidFill>
                <a:srgbClr val="3098D9"/>
              </a:solidFill>
              <a:cs typeface="Arial" charset="0"/>
            </a:endParaRPr>
          </a:p>
        </p:txBody>
      </p:sp>
      <p:pic>
        <p:nvPicPr>
          <p:cNvPr id="6" name="Bilde 7"/>
          <p:cNvPicPr>
            <a:picLocks noChangeAspect="1"/>
          </p:cNvPicPr>
          <p:nvPr userDrawn="1"/>
        </p:nvPicPr>
        <p:blipFill rotWithShape="1">
          <a:blip r:embed="rId2">
            <a:extLst>
              <a:ext uri="{28A0092B-C50C-407E-A947-70E740481C1C}">
                <a14:useLocalDpi xmlns:a14="http://schemas.microsoft.com/office/drawing/2010/main" val="0"/>
              </a:ext>
            </a:extLst>
          </a:blip>
          <a:srcRect t="6034"/>
          <a:stretch/>
        </p:blipFill>
        <p:spPr bwMode="auto">
          <a:xfrm>
            <a:off x="431372" y="61987"/>
            <a:ext cx="4992553" cy="7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Sylinder 7"/>
          <p:cNvSpPr txBox="1">
            <a:spLocks noChangeArrowheads="1"/>
          </p:cNvSpPr>
          <p:nvPr userDrawn="1"/>
        </p:nvSpPr>
        <p:spPr bwMode="auto">
          <a:xfrm>
            <a:off x="8208433" y="6165851"/>
            <a:ext cx="374438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defRPr/>
            </a:pPr>
            <a:r>
              <a:rPr lang="nb-NO" sz="1400">
                <a:solidFill>
                  <a:srgbClr val="FFFFFF"/>
                </a:solidFill>
              </a:rPr>
              <a:t>www.hoyanger.kommune.no</a:t>
            </a:r>
          </a:p>
        </p:txBody>
      </p:sp>
      <p:sp>
        <p:nvSpPr>
          <p:cNvPr id="3" name="Undertittel 2"/>
          <p:cNvSpPr>
            <a:spLocks noGrp="1"/>
          </p:cNvSpPr>
          <p:nvPr>
            <p:ph type="subTitle" idx="1"/>
          </p:nvPr>
        </p:nvSpPr>
        <p:spPr>
          <a:xfrm>
            <a:off x="623392" y="4869160"/>
            <a:ext cx="11041227" cy="360040"/>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endParaRPr lang="nn-NO" dirty="0"/>
          </a:p>
        </p:txBody>
      </p:sp>
      <p:sp>
        <p:nvSpPr>
          <p:cNvPr id="7" name="Tittel 6"/>
          <p:cNvSpPr>
            <a:spLocks noGrp="1"/>
          </p:cNvSpPr>
          <p:nvPr>
            <p:ph type="title"/>
          </p:nvPr>
        </p:nvSpPr>
        <p:spPr>
          <a:xfrm>
            <a:off x="568491" y="5301208"/>
            <a:ext cx="11055019" cy="648072"/>
          </a:xfrm>
        </p:spPr>
        <p:txBody>
          <a:bodyPr/>
          <a:lstStyle>
            <a:lvl1pPr algn="l">
              <a:defRPr sz="4000">
                <a:solidFill>
                  <a:schemeClr val="bg1"/>
                </a:solidFill>
              </a:defRPr>
            </a:lvl1pPr>
          </a:lstStyle>
          <a:p>
            <a:r>
              <a:rPr lang="nb-NO"/>
              <a:t>Klikk for å redigere tittelstil</a:t>
            </a:r>
            <a:endParaRPr lang="nb-NO" dirty="0"/>
          </a:p>
        </p:txBody>
      </p:sp>
      <p:sp>
        <p:nvSpPr>
          <p:cNvPr id="12" name="Plassholder for bilde 11"/>
          <p:cNvSpPr>
            <a:spLocks noGrp="1"/>
          </p:cNvSpPr>
          <p:nvPr>
            <p:ph type="pic" sz="quarter" idx="13"/>
          </p:nvPr>
        </p:nvSpPr>
        <p:spPr>
          <a:xfrm>
            <a:off x="0" y="836614"/>
            <a:ext cx="12192000" cy="3887787"/>
          </a:xfrm>
        </p:spPr>
        <p:txBody>
          <a:bodyPr/>
          <a:lstStyle/>
          <a:p>
            <a:pPr lvl="0"/>
            <a:r>
              <a:rPr lang="nb-NO" noProof="0"/>
              <a:t>Klikk ikonet for å legge til et bilde</a:t>
            </a:r>
          </a:p>
        </p:txBody>
      </p:sp>
      <p:sp>
        <p:nvSpPr>
          <p:cNvPr id="10" name="Rectangle 4"/>
          <p:cNvSpPr>
            <a:spLocks noGrp="1" noChangeArrowheads="1"/>
          </p:cNvSpPr>
          <p:nvPr>
            <p:ph type="dt" sz="half" idx="14"/>
          </p:nvPr>
        </p:nvSpPr>
        <p:spPr/>
        <p:txBody>
          <a:bodyPr/>
          <a:lstStyle>
            <a:lvl1pPr>
              <a:defRPr/>
            </a:lvl1pPr>
          </a:lstStyle>
          <a:p>
            <a:pPr>
              <a:defRPr/>
            </a:pPr>
            <a:endParaRPr lang="nb-NO">
              <a:solidFill>
                <a:srgbClr val="3098D9"/>
              </a:solidFill>
            </a:endParaRPr>
          </a:p>
        </p:txBody>
      </p:sp>
      <p:sp>
        <p:nvSpPr>
          <p:cNvPr id="11" name="Rectangle 5"/>
          <p:cNvSpPr>
            <a:spLocks noGrp="1" noChangeArrowheads="1"/>
          </p:cNvSpPr>
          <p:nvPr>
            <p:ph type="ftr" sz="quarter" idx="15"/>
          </p:nvPr>
        </p:nvSpPr>
        <p:spPr/>
        <p:txBody>
          <a:bodyPr/>
          <a:lstStyle>
            <a:lvl1pPr>
              <a:defRPr/>
            </a:lvl1pPr>
          </a:lstStyle>
          <a:p>
            <a:pPr>
              <a:defRPr/>
            </a:pPr>
            <a:endParaRPr lang="nb-NO">
              <a:solidFill>
                <a:srgbClr val="3098D9"/>
              </a:solidFill>
            </a:endParaRPr>
          </a:p>
        </p:txBody>
      </p:sp>
      <p:sp>
        <p:nvSpPr>
          <p:cNvPr id="13" name="Rectangle 6"/>
          <p:cNvSpPr>
            <a:spLocks noGrp="1" noChangeArrowheads="1"/>
          </p:cNvSpPr>
          <p:nvPr>
            <p:ph type="sldNum" sz="quarter" idx="16"/>
          </p:nvPr>
        </p:nvSpPr>
        <p:spPr/>
        <p:txBody>
          <a:bodyPr/>
          <a:lstStyle>
            <a:lvl1pPr>
              <a:defRPr/>
            </a:lvl1pPr>
          </a:lstStyle>
          <a:p>
            <a:pPr>
              <a:defRPr/>
            </a:pPr>
            <a:fld id="{65DABC21-AA1F-4474-B911-F77286B4B661}" type="slidenum">
              <a:rPr lang="nb-NO">
                <a:solidFill>
                  <a:srgbClr val="3098D9"/>
                </a:solidFill>
              </a:rPr>
              <a:pPr>
                <a:defRPr/>
              </a:pPr>
              <a:t>‹#›</a:t>
            </a:fld>
            <a:endParaRPr lang="nb-NO">
              <a:solidFill>
                <a:srgbClr val="3098D9"/>
              </a:solidFill>
            </a:endParaRPr>
          </a:p>
        </p:txBody>
      </p:sp>
      <p:pic>
        <p:nvPicPr>
          <p:cNvPr id="14" name="Bild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72331" y="257951"/>
            <a:ext cx="2675991" cy="48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p:cNvSpPr/>
          <p:nvPr userDrawn="1"/>
        </p:nvSpPr>
        <p:spPr bwMode="auto">
          <a:xfrm>
            <a:off x="1391477" y="0"/>
            <a:ext cx="4416491" cy="692696"/>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n-NO" sz="1400">
              <a:solidFill>
                <a:srgbClr val="3098D9"/>
              </a:solidFill>
              <a:ea typeface="Arial" charset="0"/>
              <a:cs typeface="Arial" charset="0"/>
            </a:endParaRPr>
          </a:p>
        </p:txBody>
      </p:sp>
    </p:spTree>
    <p:extLst>
      <p:ext uri="{BB962C8B-B14F-4D97-AF65-F5344CB8AC3E}">
        <p14:creationId xmlns:p14="http://schemas.microsoft.com/office/powerpoint/2010/main" val="39467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68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ea typeface="Arial" charset="0"/>
                <a:cs typeface="Arial" charset="0"/>
              </a:defRPr>
            </a:lvl1pPr>
          </a:lstStyle>
          <a:p>
            <a:fld id="{171DD5FE-7451-49D5-A192-5F61B1A8BD0A}" type="datetimeFigureOut">
              <a:rPr lang="nn-NO" smtClean="0"/>
              <a:t>23.04.2021</a:t>
            </a:fld>
            <a:endParaRPr lang="nn-NO"/>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ea typeface="Arial" charset="0"/>
                <a:cs typeface="Arial" charset="0"/>
              </a:defRPr>
            </a:lvl1pPr>
          </a:lstStyle>
          <a:p>
            <a:endParaRPr lang="nn-NO"/>
          </a:p>
        </p:txBody>
      </p:sp>
      <p:sp>
        <p:nvSpPr>
          <p:cNvPr id="368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fld id="{29FF9B17-D36F-49BD-86BF-9E753A556A10}" type="slidenum">
              <a:rPr lang="nn-NO" smtClean="0"/>
              <a:t>‹#›</a:t>
            </a:fld>
            <a:endParaRPr lang="nn-NO"/>
          </a:p>
        </p:txBody>
      </p:sp>
    </p:spTree>
    <p:extLst>
      <p:ext uri="{BB962C8B-B14F-4D97-AF65-F5344CB8AC3E}">
        <p14:creationId xmlns:p14="http://schemas.microsoft.com/office/powerpoint/2010/main" val="3423973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1" fontAlgn="base" hangingPunct="1">
        <a:spcBef>
          <a:spcPct val="0"/>
        </a:spcBef>
        <a:spcAft>
          <a:spcPct val="0"/>
        </a:spcAft>
        <a:defRPr sz="4400">
          <a:solidFill>
            <a:schemeClr val="tx1"/>
          </a:solidFill>
          <a:latin typeface="+mj-lt"/>
          <a:ea typeface="MS PGothic" pitchFamily="34" charset="-128"/>
          <a:cs typeface="MS PGothic"/>
        </a:defRPr>
      </a:lvl1pPr>
      <a:lvl2pPr algn="ctr" rtl="0" eaLnBrk="1" fontAlgn="base" hangingPunct="1">
        <a:spcBef>
          <a:spcPct val="0"/>
        </a:spcBef>
        <a:spcAft>
          <a:spcPct val="0"/>
        </a:spcAft>
        <a:defRPr sz="4400">
          <a:solidFill>
            <a:schemeClr val="tx1"/>
          </a:solidFill>
          <a:latin typeface="Arial" charset="0"/>
          <a:ea typeface="MS PGothic" pitchFamily="34" charset="-128"/>
          <a:cs typeface="MS PGothic"/>
        </a:defRPr>
      </a:lvl2pPr>
      <a:lvl3pPr algn="ctr" rtl="0" eaLnBrk="1" fontAlgn="base" hangingPunct="1">
        <a:spcBef>
          <a:spcPct val="0"/>
        </a:spcBef>
        <a:spcAft>
          <a:spcPct val="0"/>
        </a:spcAft>
        <a:defRPr sz="4400">
          <a:solidFill>
            <a:schemeClr val="tx1"/>
          </a:solidFill>
          <a:latin typeface="Arial" charset="0"/>
          <a:ea typeface="MS PGothic" pitchFamily="34" charset="-128"/>
          <a:cs typeface="MS PGothic"/>
        </a:defRPr>
      </a:lvl3pPr>
      <a:lvl4pPr algn="ctr" rtl="0" eaLnBrk="1" fontAlgn="base" hangingPunct="1">
        <a:spcBef>
          <a:spcPct val="0"/>
        </a:spcBef>
        <a:spcAft>
          <a:spcPct val="0"/>
        </a:spcAft>
        <a:defRPr sz="4400">
          <a:solidFill>
            <a:schemeClr val="tx1"/>
          </a:solidFill>
          <a:latin typeface="Arial" charset="0"/>
          <a:ea typeface="MS PGothic" pitchFamily="34" charset="-128"/>
          <a:cs typeface="MS PGothic"/>
        </a:defRPr>
      </a:lvl4pPr>
      <a:lvl5pPr algn="ctr" rtl="0" eaLnBrk="1" fontAlgn="base" hangingPunct="1">
        <a:spcBef>
          <a:spcPct val="0"/>
        </a:spcBef>
        <a:spcAft>
          <a:spcPct val="0"/>
        </a:spcAft>
        <a:defRPr sz="4400">
          <a:solidFill>
            <a:schemeClr val="tx1"/>
          </a:solidFill>
          <a:latin typeface="Arial" charset="0"/>
          <a:ea typeface="MS PGothic" pitchFamily="34" charset="-128"/>
          <a:cs typeface="MS PGothic"/>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S PGothic" pitchFamily="34" charset="-128"/>
          <a:cs typeface="MS PGothic"/>
        </a:defRPr>
      </a:lvl1pPr>
      <a:lvl2pPr marL="742950" indent="-285750" algn="l" rtl="0" eaLnBrk="1" fontAlgn="base" hangingPunct="1">
        <a:spcBef>
          <a:spcPct val="20000"/>
        </a:spcBef>
        <a:spcAft>
          <a:spcPct val="0"/>
        </a:spcAft>
        <a:buChar char="–"/>
        <a:defRPr sz="2800">
          <a:solidFill>
            <a:schemeClr val="tx2"/>
          </a:solidFill>
          <a:latin typeface="+mn-lt"/>
          <a:ea typeface="MS PGothic" pitchFamily="34" charset="-128"/>
          <a:cs typeface="MS PGothic"/>
        </a:defRPr>
      </a:lvl2pPr>
      <a:lvl3pPr marL="1143000" indent="-228600" algn="l" rtl="0" eaLnBrk="1" fontAlgn="base" hangingPunct="1">
        <a:spcBef>
          <a:spcPct val="20000"/>
        </a:spcBef>
        <a:spcAft>
          <a:spcPct val="0"/>
        </a:spcAft>
        <a:buChar char="•"/>
        <a:defRPr sz="2400">
          <a:solidFill>
            <a:schemeClr val="tx2"/>
          </a:solidFill>
          <a:latin typeface="+mn-lt"/>
          <a:ea typeface="MS PGothic" pitchFamily="34" charset="-128"/>
          <a:cs typeface="MS PGothic"/>
        </a:defRPr>
      </a:lvl3pPr>
      <a:lvl4pPr marL="1600200" indent="-228600" algn="l" rtl="0" eaLnBrk="1" fontAlgn="base" hangingPunct="1">
        <a:spcBef>
          <a:spcPct val="20000"/>
        </a:spcBef>
        <a:spcAft>
          <a:spcPct val="0"/>
        </a:spcAft>
        <a:buChar char="–"/>
        <a:defRPr sz="2000">
          <a:solidFill>
            <a:schemeClr val="tx2"/>
          </a:solidFill>
          <a:latin typeface="+mn-lt"/>
          <a:ea typeface="MS PGothic" pitchFamily="34" charset="-128"/>
          <a:cs typeface="MS PGothic"/>
        </a:defRPr>
      </a:lvl4pPr>
      <a:lvl5pPr marL="2057400" indent="-228600" algn="l" rtl="0" eaLnBrk="1" fontAlgn="base" hangingPunct="1">
        <a:spcBef>
          <a:spcPct val="20000"/>
        </a:spcBef>
        <a:spcAft>
          <a:spcPct val="0"/>
        </a:spcAft>
        <a:buChar char="»"/>
        <a:defRPr sz="2000">
          <a:solidFill>
            <a:schemeClr val="tx2"/>
          </a:solidFill>
          <a:latin typeface="+mn-lt"/>
          <a:ea typeface="MS PGothic" pitchFamily="34" charset="-128"/>
          <a:cs typeface="MS PGothic"/>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68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ea typeface="Arial" charset="0"/>
                <a:cs typeface="Arial" charset="0"/>
              </a:defRPr>
            </a:lvl1pPr>
          </a:lstStyle>
          <a:p>
            <a:pPr fontAlgn="base">
              <a:spcBef>
                <a:spcPct val="0"/>
              </a:spcBef>
              <a:spcAft>
                <a:spcPct val="0"/>
              </a:spcAft>
              <a:defRPr/>
            </a:pPr>
            <a:endParaRPr lang="nb-NO" sz="1400">
              <a:solidFill>
                <a:srgbClr val="3098D9"/>
              </a:solidFill>
            </a:endParaRP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Arial" charset="0"/>
                <a:cs typeface="Arial" charset="0"/>
              </a:defRPr>
            </a:lvl1pPr>
          </a:lstStyle>
          <a:p>
            <a:pPr algn="ctr" fontAlgn="base">
              <a:spcBef>
                <a:spcPct val="0"/>
              </a:spcBef>
              <a:spcAft>
                <a:spcPct val="0"/>
              </a:spcAft>
              <a:defRPr/>
            </a:pPr>
            <a:endParaRPr lang="nb-NO" sz="1400">
              <a:solidFill>
                <a:srgbClr val="3098D9"/>
              </a:solidFill>
            </a:endParaRPr>
          </a:p>
        </p:txBody>
      </p:sp>
      <p:sp>
        <p:nvSpPr>
          <p:cNvPr id="368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077C39A0-E617-417D-A85D-519888E38A54}" type="slidenum">
              <a:rPr lang="nb-NO" sz="1400">
                <a:solidFill>
                  <a:srgbClr val="3098D9"/>
                </a:solidFill>
              </a:rPr>
              <a:pPr fontAlgn="base">
                <a:spcBef>
                  <a:spcPct val="0"/>
                </a:spcBef>
                <a:spcAft>
                  <a:spcPct val="0"/>
                </a:spcAft>
                <a:defRPr/>
              </a:pPr>
              <a:t>‹#›</a:t>
            </a:fld>
            <a:endParaRPr lang="nb-NO" sz="1400">
              <a:solidFill>
                <a:srgbClr val="3098D9"/>
              </a:solidFill>
            </a:endParaRPr>
          </a:p>
        </p:txBody>
      </p:sp>
    </p:spTree>
    <p:extLst>
      <p:ext uri="{BB962C8B-B14F-4D97-AF65-F5344CB8AC3E}">
        <p14:creationId xmlns:p14="http://schemas.microsoft.com/office/powerpoint/2010/main" val="105047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rtl="0" eaLnBrk="1" fontAlgn="base" hangingPunct="1">
        <a:spcBef>
          <a:spcPct val="0"/>
        </a:spcBef>
        <a:spcAft>
          <a:spcPct val="0"/>
        </a:spcAft>
        <a:defRPr sz="44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Arial" charset="0"/>
          <a:ea typeface="MS PGothic" pitchFamily="34" charset="-128"/>
        </a:defRPr>
      </a:lvl2pPr>
      <a:lvl3pPr algn="ctr" rtl="0" eaLnBrk="1" fontAlgn="base" hangingPunct="1">
        <a:spcBef>
          <a:spcPct val="0"/>
        </a:spcBef>
        <a:spcAft>
          <a:spcPct val="0"/>
        </a:spcAft>
        <a:defRPr sz="4400">
          <a:solidFill>
            <a:schemeClr val="tx1"/>
          </a:solidFill>
          <a:latin typeface="Arial" charset="0"/>
          <a:ea typeface="MS PGothic" pitchFamily="34" charset="-128"/>
        </a:defRPr>
      </a:lvl3pPr>
      <a:lvl4pPr algn="ctr" rtl="0" eaLnBrk="1" fontAlgn="base" hangingPunct="1">
        <a:spcBef>
          <a:spcPct val="0"/>
        </a:spcBef>
        <a:spcAft>
          <a:spcPct val="0"/>
        </a:spcAft>
        <a:defRPr sz="4400">
          <a:solidFill>
            <a:schemeClr val="tx1"/>
          </a:solidFill>
          <a:latin typeface="Arial" charset="0"/>
          <a:ea typeface="MS PGothic" pitchFamily="34" charset="-128"/>
        </a:defRPr>
      </a:lvl4pPr>
      <a:lvl5pPr algn="ctr" rtl="0" eaLnBrk="1" fontAlgn="base" hangingPunct="1">
        <a:spcBef>
          <a:spcPct val="0"/>
        </a:spcBef>
        <a:spcAft>
          <a:spcPct val="0"/>
        </a:spcAft>
        <a:defRPr sz="4400">
          <a:solidFill>
            <a:schemeClr val="tx1"/>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2"/>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2"/>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2"/>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2"/>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stretch>
            <a:fillRect/>
          </a:stretch>
        </p:blipFill>
        <p:spPr>
          <a:xfrm>
            <a:off x="444842" y="1522113"/>
            <a:ext cx="7397578" cy="4981351"/>
          </a:xfrm>
          <a:prstGeom prst="rect">
            <a:avLst/>
          </a:prstGeom>
        </p:spPr>
      </p:pic>
      <p:pic>
        <p:nvPicPr>
          <p:cNvPr id="5" name="Bilde 7"/>
          <p:cNvPicPr>
            <a:picLocks noChangeAspect="1"/>
          </p:cNvPicPr>
          <p:nvPr/>
        </p:nvPicPr>
        <p:blipFill rotWithShape="1">
          <a:blip r:embed="rId3">
            <a:extLst>
              <a:ext uri="{28A0092B-C50C-407E-A947-70E740481C1C}">
                <a14:useLocalDpi xmlns:a14="http://schemas.microsoft.com/office/drawing/2010/main" val="0"/>
              </a:ext>
            </a:extLst>
          </a:blip>
          <a:srcRect t="6034"/>
          <a:stretch/>
        </p:blipFill>
        <p:spPr bwMode="auto">
          <a:xfrm>
            <a:off x="2588934" y="274638"/>
            <a:ext cx="5673617" cy="117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7842420" y="1614616"/>
            <a:ext cx="4028304" cy="1477328"/>
          </a:xfrm>
          <a:prstGeom prst="rect">
            <a:avLst/>
          </a:prstGeom>
          <a:noFill/>
        </p:spPr>
        <p:txBody>
          <a:bodyPr wrap="square" rtlCol="0">
            <a:spAutoFit/>
          </a:bodyPr>
          <a:lstStyle/>
          <a:p>
            <a:pPr marL="285750" indent="-285750">
              <a:buFont typeface="Arial" panose="020B0604020202020204" pitchFamily="34" charset="0"/>
              <a:buChar char="•"/>
            </a:pPr>
            <a:r>
              <a:rPr lang="nn-NO" dirty="0"/>
              <a:t>Utbygging av kraft og industri </a:t>
            </a:r>
            <a:r>
              <a:rPr lang="nn-NO" dirty="0" err="1"/>
              <a:t>ca</a:t>
            </a:r>
            <a:r>
              <a:rPr lang="nn-NO" dirty="0"/>
              <a:t> 1915 - 1925</a:t>
            </a:r>
          </a:p>
          <a:p>
            <a:pPr marL="285750" indent="-285750">
              <a:buFont typeface="Arial" panose="020B0604020202020204" pitchFamily="34" charset="0"/>
              <a:buChar char="•"/>
            </a:pPr>
            <a:r>
              <a:rPr lang="nn-NO" dirty="0"/>
              <a:t>NACO – ÅSV – Hydro</a:t>
            </a:r>
          </a:p>
          <a:p>
            <a:pPr marL="285750" indent="-285750">
              <a:buFont typeface="Arial" panose="020B0604020202020204" pitchFamily="34" charset="0"/>
              <a:buChar char="•"/>
            </a:pPr>
            <a:r>
              <a:rPr lang="nn-NO" dirty="0"/>
              <a:t>BKK</a:t>
            </a:r>
          </a:p>
          <a:p>
            <a:pPr marL="285750" indent="-285750">
              <a:buFont typeface="Arial" panose="020B0604020202020204" pitchFamily="34" charset="0"/>
              <a:buChar char="•"/>
            </a:pPr>
            <a:r>
              <a:rPr lang="nn-NO" dirty="0"/>
              <a:t>Heimfall – 2001</a:t>
            </a:r>
          </a:p>
        </p:txBody>
      </p:sp>
      <p:sp>
        <p:nvSpPr>
          <p:cNvPr id="7" name="TekstSylinder 6"/>
          <p:cNvSpPr txBox="1"/>
          <p:nvPr/>
        </p:nvSpPr>
        <p:spPr>
          <a:xfrm>
            <a:off x="8048368" y="3179805"/>
            <a:ext cx="3459891" cy="2954655"/>
          </a:xfrm>
          <a:prstGeom prst="rect">
            <a:avLst/>
          </a:prstGeom>
          <a:noFill/>
        </p:spPr>
        <p:txBody>
          <a:bodyPr wrap="square" rtlCol="0">
            <a:spAutoFit/>
          </a:bodyPr>
          <a:lstStyle/>
          <a:p>
            <a:r>
              <a:rPr lang="nn-NO" dirty="0"/>
              <a:t>Johan Castberg:</a:t>
            </a:r>
          </a:p>
          <a:p>
            <a:r>
              <a:rPr lang="nb-NO" sz="1400" dirty="0"/>
              <a:t>Helt fra konsesjonslovene fra 1909 har det vært bred politisk enighet om at de distrikter som avstår sine naturressurser til storsamfunnet, har krav på en rettmessig andel av verdiskapingen.  Man skal la distriktene </a:t>
            </a:r>
            <a:r>
              <a:rPr lang="nb-NO" sz="1400" i="1" dirty="0"/>
              <a:t>«få en rundelig andel i de </a:t>
            </a:r>
            <a:r>
              <a:rPr lang="nb-NO" sz="1400" i="1" dirty="0" err="1"/>
              <a:t>værdier</a:t>
            </a:r>
            <a:r>
              <a:rPr lang="nb-NO" sz="1400" i="1" dirty="0"/>
              <a:t> som skapes </a:t>
            </a:r>
            <a:r>
              <a:rPr lang="nb-NO" sz="1400" i="1" dirty="0" err="1"/>
              <a:t>indenfor</a:t>
            </a:r>
            <a:r>
              <a:rPr lang="nb-NO" sz="1400" i="1" dirty="0"/>
              <a:t> deres </a:t>
            </a:r>
            <a:r>
              <a:rPr lang="nb-NO" sz="1400" i="1" dirty="0" err="1"/>
              <a:t>grænser</a:t>
            </a:r>
            <a:r>
              <a:rPr lang="nb-NO" sz="1400" i="1" dirty="0"/>
              <a:t> (…)», </a:t>
            </a:r>
            <a:r>
              <a:rPr lang="nb-NO" sz="1400" dirty="0"/>
              <a:t>uttrykte Johan Castberg under stortingsforhandlingene, og la til at </a:t>
            </a:r>
            <a:r>
              <a:rPr lang="nb-NO" sz="1400" i="1" dirty="0"/>
              <a:t>«det er </a:t>
            </a:r>
            <a:r>
              <a:rPr lang="nb-NO" sz="1400" i="1" dirty="0" err="1"/>
              <a:t>absolut</a:t>
            </a:r>
            <a:r>
              <a:rPr lang="nb-NO" sz="1400" i="1" dirty="0"/>
              <a:t> </a:t>
            </a:r>
            <a:r>
              <a:rPr lang="nb-NO" sz="1400" i="1" dirty="0" err="1"/>
              <a:t>urigtig</a:t>
            </a:r>
            <a:r>
              <a:rPr lang="nb-NO" sz="1400" i="1" dirty="0"/>
              <a:t>» at storsamfunnet «tar </a:t>
            </a:r>
            <a:r>
              <a:rPr lang="nb-NO" sz="1400" i="1" dirty="0" err="1"/>
              <a:t>værdierne</a:t>
            </a:r>
            <a:r>
              <a:rPr lang="nb-NO" sz="1400" i="1" dirty="0"/>
              <a:t> ut av </a:t>
            </a:r>
            <a:r>
              <a:rPr lang="nb-NO" sz="1400" i="1" dirty="0" err="1"/>
              <a:t>distrikterne</a:t>
            </a:r>
            <a:r>
              <a:rPr lang="nb-NO" sz="1400" i="1" dirty="0"/>
              <a:t> uten vederlag.»</a:t>
            </a:r>
            <a:endParaRPr lang="nn-NO" sz="1400" dirty="0"/>
          </a:p>
        </p:txBody>
      </p:sp>
    </p:spTree>
    <p:extLst>
      <p:ext uri="{BB962C8B-B14F-4D97-AF65-F5344CB8AC3E}">
        <p14:creationId xmlns:p14="http://schemas.microsoft.com/office/powerpoint/2010/main" val="42903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599" y="98854"/>
            <a:ext cx="11038703" cy="1293341"/>
          </a:xfrm>
        </p:spPr>
        <p:txBody>
          <a:bodyPr>
            <a:normAutofit fontScale="90000"/>
          </a:bodyPr>
          <a:lstStyle/>
          <a:p>
            <a:r>
              <a:rPr lang="nb-NO" dirty="0"/>
              <a:t>Kraftinntekter i Høyanger kommune 2021 (20)</a:t>
            </a:r>
          </a:p>
        </p:txBody>
      </p:sp>
      <p:sp>
        <p:nvSpPr>
          <p:cNvPr id="3" name="Plassholder for innhold 2"/>
          <p:cNvSpPr>
            <a:spLocks noGrp="1"/>
          </p:cNvSpPr>
          <p:nvPr>
            <p:ph idx="1"/>
          </p:nvPr>
        </p:nvSpPr>
        <p:spPr>
          <a:xfrm>
            <a:off x="839416" y="1655804"/>
            <a:ext cx="10729192" cy="4534081"/>
          </a:xfrm>
        </p:spPr>
        <p:txBody>
          <a:bodyPr>
            <a:normAutofit/>
          </a:bodyPr>
          <a:lstStyle/>
          <a:p>
            <a:r>
              <a:rPr lang="nb-NO" sz="2400" dirty="0"/>
              <a:t>Utbygd vannkraft i Høyanger kommune utgjerd ca. 1,2 </a:t>
            </a:r>
            <a:r>
              <a:rPr lang="nb-NO" sz="2400" dirty="0" err="1"/>
              <a:t>TWh</a:t>
            </a:r>
            <a:endParaRPr lang="nb-NO" sz="2400" dirty="0"/>
          </a:p>
          <a:p>
            <a:r>
              <a:rPr lang="nb-NO" sz="2400" dirty="0"/>
              <a:t>Høyanger kommune har 86,3 mill. (83,4) kr i årlige kraftinntekter</a:t>
            </a:r>
          </a:p>
          <a:p>
            <a:pPr>
              <a:tabLst>
                <a:tab pos="6096000" algn="r"/>
                <a:tab pos="7085013" algn="r"/>
              </a:tabLst>
            </a:pPr>
            <a:r>
              <a:rPr lang="nb-NO" sz="2400" dirty="0"/>
              <a:t>Inntektene er fordelt slik:</a:t>
            </a:r>
          </a:p>
          <a:p>
            <a:pPr marL="0" indent="0">
              <a:buNone/>
              <a:tabLst>
                <a:tab pos="6096000" algn="r"/>
                <a:tab pos="7085013" algn="r"/>
              </a:tabLst>
            </a:pPr>
            <a:endParaRPr lang="nb-NO" sz="2000" dirty="0"/>
          </a:p>
          <a:p>
            <a:pPr lvl="1">
              <a:tabLst>
                <a:tab pos="6276975" algn="r"/>
                <a:tab pos="7265988" algn="r"/>
                <a:tab pos="8880475" algn="r"/>
              </a:tabLst>
            </a:pPr>
            <a:r>
              <a:rPr lang="nb-NO" sz="2400" dirty="0"/>
              <a:t>Konsesjonskraft – netto: 	17,0 mill. 	(27,5)   	109 GWh</a:t>
            </a:r>
          </a:p>
          <a:p>
            <a:pPr lvl="1">
              <a:tabLst>
                <a:tab pos="6276975" algn="r"/>
                <a:tab pos="7265988" algn="r"/>
                <a:tab pos="8880475" algn="r"/>
              </a:tabLst>
            </a:pPr>
            <a:r>
              <a:rPr lang="nb-NO" sz="2400" dirty="0"/>
              <a:t>Heimfallskraft – netto : 	16,5 mill. 	(7,8)	169 GWh</a:t>
            </a:r>
          </a:p>
          <a:p>
            <a:pPr lvl="1">
              <a:tabLst>
                <a:tab pos="6276975" algn="r"/>
                <a:tab pos="7265988" algn="r"/>
                <a:tab pos="8880475" algn="r"/>
              </a:tabLst>
            </a:pPr>
            <a:r>
              <a:rPr lang="nb-NO" sz="2400" dirty="0"/>
              <a:t>Konsesjonsavgift: 	  9,7 mill. 	(9,7)</a:t>
            </a:r>
          </a:p>
          <a:p>
            <a:pPr lvl="1">
              <a:tabLst>
                <a:tab pos="6276975" algn="r"/>
                <a:tab pos="7265988" algn="r"/>
                <a:tab pos="8880475" algn="r"/>
              </a:tabLst>
            </a:pPr>
            <a:r>
              <a:rPr lang="nb-NO" sz="2400" dirty="0"/>
              <a:t>Eiendomsskatt på kraftanlegg: 	27,7 mill. 	(23,0)</a:t>
            </a:r>
          </a:p>
          <a:p>
            <a:pPr lvl="1">
              <a:tabLst>
                <a:tab pos="6276975" algn="r"/>
                <a:tab pos="7265988" algn="r"/>
                <a:tab pos="8880475" algn="r"/>
              </a:tabLst>
            </a:pPr>
            <a:r>
              <a:rPr lang="nb-NO" sz="2400" dirty="0"/>
              <a:t>Naturressursskatt: 	15,4 mill. 	(15,4)</a:t>
            </a:r>
          </a:p>
          <a:p>
            <a:pPr lvl="1">
              <a:tabLst>
                <a:tab pos="6276975" algn="r"/>
                <a:tab pos="7265988" algn="r"/>
                <a:tab pos="8880475" algn="r"/>
              </a:tabLst>
            </a:pPr>
            <a:endParaRPr lang="nb-NO" sz="2400" dirty="0"/>
          </a:p>
          <a:p>
            <a:pPr lvl="1"/>
            <a:endParaRPr lang="nb-NO" sz="2400" dirty="0"/>
          </a:p>
          <a:p>
            <a:pPr lvl="1"/>
            <a:endParaRPr lang="nb-NO" dirty="0"/>
          </a:p>
        </p:txBody>
      </p:sp>
      <p:sp>
        <p:nvSpPr>
          <p:cNvPr id="4" name="Plassholder for dato 3"/>
          <p:cNvSpPr>
            <a:spLocks noGrp="1"/>
          </p:cNvSpPr>
          <p:nvPr>
            <p:ph type="dt" sz="half" idx="10"/>
          </p:nvPr>
        </p:nvSpPr>
        <p:spPr/>
        <p:txBody>
          <a:bodyPr/>
          <a:lstStyle/>
          <a:p>
            <a:pPr>
              <a:defRPr/>
            </a:pPr>
            <a:fld id="{60817190-493B-4EBB-8717-19AA033509A1}" type="datetime1">
              <a:rPr lang="nb-NO" altLang="nn-NO" smtClean="0"/>
              <a:t>23.04.2021</a:t>
            </a:fld>
            <a:endParaRPr lang="nb-NO" altLang="nn-NO" dirty="0"/>
          </a:p>
        </p:txBody>
      </p:sp>
    </p:spTree>
    <p:extLst>
      <p:ext uri="{BB962C8B-B14F-4D97-AF65-F5344CB8AC3E}">
        <p14:creationId xmlns:p14="http://schemas.microsoft.com/office/powerpoint/2010/main" val="391645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BF9A7A8-3C94-4D77-B2F1-8628CC0F470C}"/>
              </a:ext>
            </a:extLst>
          </p:cNvPr>
          <p:cNvPicPr>
            <a:picLocks noChangeAspect="1"/>
          </p:cNvPicPr>
          <p:nvPr/>
        </p:nvPicPr>
        <p:blipFill>
          <a:blip r:embed="rId2"/>
          <a:stretch>
            <a:fillRect/>
          </a:stretch>
        </p:blipFill>
        <p:spPr>
          <a:xfrm>
            <a:off x="719384" y="152280"/>
            <a:ext cx="9405692" cy="6019919"/>
          </a:xfrm>
          <a:prstGeom prst="rect">
            <a:avLst/>
          </a:prstGeom>
          <a:ln w="15875">
            <a:solidFill>
              <a:srgbClr val="FF0000"/>
            </a:solidFill>
          </a:ln>
        </p:spPr>
      </p:pic>
      <p:sp>
        <p:nvSpPr>
          <p:cNvPr id="6" name="Rektangel 5">
            <a:extLst>
              <a:ext uri="{FF2B5EF4-FFF2-40B4-BE49-F238E27FC236}">
                <a16:creationId xmlns:a16="http://schemas.microsoft.com/office/drawing/2014/main" id="{42CA6155-B5A4-443D-905F-C94851CC04CE}"/>
              </a:ext>
            </a:extLst>
          </p:cNvPr>
          <p:cNvSpPr/>
          <p:nvPr/>
        </p:nvSpPr>
        <p:spPr bwMode="auto">
          <a:xfrm>
            <a:off x="5124450" y="171450"/>
            <a:ext cx="2828925" cy="1504950"/>
          </a:xfrm>
          <a:prstGeom prst="rect">
            <a:avLst/>
          </a:prstGeom>
          <a:solidFill>
            <a:schemeClr val="bg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n-NO" sz="1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72072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stretch>
            <a:fillRect/>
          </a:stretch>
        </p:blipFill>
        <p:spPr>
          <a:xfrm>
            <a:off x="560173" y="123569"/>
            <a:ext cx="10709190" cy="6033661"/>
          </a:xfrm>
          <a:prstGeom prst="rect">
            <a:avLst/>
          </a:prstGeom>
        </p:spPr>
      </p:pic>
      <p:sp>
        <p:nvSpPr>
          <p:cNvPr id="5" name="TekstSylinder 4"/>
          <p:cNvSpPr txBox="1"/>
          <p:nvPr/>
        </p:nvSpPr>
        <p:spPr>
          <a:xfrm>
            <a:off x="6757602" y="5510899"/>
            <a:ext cx="5082746" cy="646331"/>
          </a:xfrm>
          <a:prstGeom prst="rect">
            <a:avLst/>
          </a:prstGeom>
          <a:noFill/>
        </p:spPr>
        <p:txBody>
          <a:bodyPr wrap="square" rtlCol="0">
            <a:spAutoFit/>
          </a:bodyPr>
          <a:lstStyle/>
          <a:p>
            <a:r>
              <a:rPr lang="nn-NO" dirty="0"/>
              <a:t>Firda, 11.9.2019:  «Slik har </a:t>
            </a:r>
            <a:r>
              <a:rPr lang="nn-NO" dirty="0" err="1"/>
              <a:t>Zephyr</a:t>
            </a:r>
            <a:r>
              <a:rPr lang="nn-NO" dirty="0"/>
              <a:t> presentert vindkraftanlegget for grunneigarane. »</a:t>
            </a:r>
          </a:p>
        </p:txBody>
      </p:sp>
    </p:spTree>
    <p:extLst>
      <p:ext uri="{BB962C8B-B14F-4D97-AF65-F5344CB8AC3E}">
        <p14:creationId xmlns:p14="http://schemas.microsoft.com/office/powerpoint/2010/main" val="118651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Presentasjonar for </a:t>
            </a:r>
            <a:br>
              <a:rPr lang="nn-NO" dirty="0"/>
            </a:br>
            <a:r>
              <a:rPr lang="nn-NO" dirty="0"/>
              <a:t>Høyanger kommunestyre</a:t>
            </a:r>
          </a:p>
        </p:txBody>
      </p:sp>
      <p:sp>
        <p:nvSpPr>
          <p:cNvPr id="3" name="Plassholder for innhold 2"/>
          <p:cNvSpPr>
            <a:spLocks noGrp="1"/>
          </p:cNvSpPr>
          <p:nvPr>
            <p:ph idx="1"/>
          </p:nvPr>
        </p:nvSpPr>
        <p:spPr/>
        <p:txBody>
          <a:bodyPr/>
          <a:lstStyle/>
          <a:p>
            <a:r>
              <a:rPr lang="nn-NO" dirty="0" err="1"/>
              <a:t>Zephyr</a:t>
            </a:r>
            <a:r>
              <a:rPr lang="nn-NO" dirty="0"/>
              <a:t>:</a:t>
            </a:r>
          </a:p>
          <a:p>
            <a:r>
              <a:rPr lang="nn-NO" dirty="0"/>
              <a:t>Fred. Olsen </a:t>
            </a:r>
            <a:r>
              <a:rPr lang="nn-NO" dirty="0" err="1"/>
              <a:t>Renewables</a:t>
            </a:r>
            <a:r>
              <a:rPr lang="nn-NO" dirty="0"/>
              <a:t>:</a:t>
            </a:r>
          </a:p>
          <a:p>
            <a:r>
              <a:rPr lang="nn-NO" dirty="0"/>
              <a:t>70 – 80 vindmøller i fjellet mellom Høyanger og Sunnfjord (Gaular)</a:t>
            </a:r>
          </a:p>
          <a:p>
            <a:r>
              <a:rPr lang="nn-NO" dirty="0"/>
              <a:t>Produksjon 1- 1,2 </a:t>
            </a:r>
            <a:r>
              <a:rPr lang="nn-NO" dirty="0" err="1"/>
              <a:t>TWh</a:t>
            </a:r>
            <a:endParaRPr lang="nn-NO" dirty="0"/>
          </a:p>
          <a:p>
            <a:r>
              <a:rPr lang="nn-NO" dirty="0"/>
              <a:t>Eigedomsskatt til Høyanger </a:t>
            </a:r>
            <a:r>
              <a:rPr lang="nn-NO" dirty="0" err="1"/>
              <a:t>ca</a:t>
            </a:r>
            <a:r>
              <a:rPr lang="nn-NO" dirty="0"/>
              <a:t> 12 mill. </a:t>
            </a:r>
          </a:p>
          <a:p>
            <a:endParaRPr lang="nn-NO" dirty="0"/>
          </a:p>
        </p:txBody>
      </p:sp>
    </p:spTree>
    <p:extLst>
      <p:ext uri="{BB962C8B-B14F-4D97-AF65-F5344CB8AC3E}">
        <p14:creationId xmlns:p14="http://schemas.microsoft.com/office/powerpoint/2010/main" val="1059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599" y="98854"/>
            <a:ext cx="11038703" cy="1293341"/>
          </a:xfrm>
        </p:spPr>
        <p:txBody>
          <a:bodyPr>
            <a:normAutofit/>
          </a:bodyPr>
          <a:lstStyle/>
          <a:p>
            <a:r>
              <a:rPr lang="nb-NO" dirty="0"/>
              <a:t>Kraftinntekter Vannkraft - Vindkraft</a:t>
            </a:r>
          </a:p>
        </p:txBody>
      </p:sp>
      <p:sp>
        <p:nvSpPr>
          <p:cNvPr id="3" name="Plassholder for innhold 2"/>
          <p:cNvSpPr>
            <a:spLocks noGrp="1"/>
          </p:cNvSpPr>
          <p:nvPr>
            <p:ph idx="1"/>
          </p:nvPr>
        </p:nvSpPr>
        <p:spPr>
          <a:xfrm>
            <a:off x="839416" y="1655804"/>
            <a:ext cx="10729192" cy="4534081"/>
          </a:xfrm>
        </p:spPr>
        <p:txBody>
          <a:bodyPr>
            <a:normAutofit/>
          </a:bodyPr>
          <a:lstStyle/>
          <a:p>
            <a:pPr marL="0" indent="0">
              <a:buNone/>
              <a:tabLst>
                <a:tab pos="5287963" algn="ctr"/>
                <a:tab pos="6096000" algn="r"/>
                <a:tab pos="7085013" algn="r"/>
              </a:tabLst>
            </a:pPr>
            <a:r>
              <a:rPr lang="nb-NO" sz="2400" dirty="0"/>
              <a:t>	Forventa kraftinntekter i Høyanger</a:t>
            </a:r>
          </a:p>
          <a:p>
            <a:pPr marL="534988" lvl="1">
              <a:tabLst>
                <a:tab pos="6096000" algn="r"/>
                <a:tab pos="7085013" algn="r"/>
                <a:tab pos="8609013" algn="r"/>
              </a:tabLst>
            </a:pPr>
            <a:endParaRPr lang="nb-NO" sz="2400" dirty="0"/>
          </a:p>
          <a:p>
            <a:pPr marL="249238" lvl="1" indent="0">
              <a:buNone/>
              <a:tabLst>
                <a:tab pos="6096000" algn="r"/>
                <a:tab pos="7981950" algn="r"/>
                <a:tab pos="8609013" algn="r"/>
              </a:tabLst>
            </a:pPr>
            <a:r>
              <a:rPr lang="nb-NO" sz="2400" dirty="0"/>
              <a:t>	Vannkraft:	Vindkraft</a:t>
            </a:r>
          </a:p>
          <a:p>
            <a:pPr marL="534988" lvl="1">
              <a:tabLst>
                <a:tab pos="6096000" algn="r"/>
                <a:tab pos="7981950" algn="r"/>
                <a:tab pos="8609013" algn="r"/>
              </a:tabLst>
            </a:pPr>
            <a:r>
              <a:rPr lang="nb-NO" sz="2400" dirty="0"/>
              <a:t>Konsesjonskraft – netto: 	17,0 mill. 	0 mill.	</a:t>
            </a:r>
          </a:p>
          <a:p>
            <a:pPr marL="534988" lvl="1">
              <a:tabLst>
                <a:tab pos="6096000" algn="r"/>
                <a:tab pos="7981950" algn="r"/>
                <a:tab pos="8609013" algn="r"/>
              </a:tabLst>
            </a:pPr>
            <a:r>
              <a:rPr lang="nb-NO" sz="2400" dirty="0"/>
              <a:t>Heimfallskraft – netto : 	16,5 mill. 	0 mill.</a:t>
            </a:r>
          </a:p>
          <a:p>
            <a:pPr marL="534988" lvl="1">
              <a:tabLst>
                <a:tab pos="6096000" algn="r"/>
                <a:tab pos="7981950" algn="r"/>
                <a:tab pos="8609013" algn="r"/>
              </a:tabLst>
            </a:pPr>
            <a:r>
              <a:rPr lang="nb-NO" sz="2400" dirty="0"/>
              <a:t>Konsesjonsavgift: 	  9,7 mill. 	0 mill.	</a:t>
            </a:r>
          </a:p>
          <a:p>
            <a:pPr marL="534988" lvl="1">
              <a:tabLst>
                <a:tab pos="6096000" algn="r"/>
                <a:tab pos="7981950" algn="r"/>
                <a:tab pos="8609013" algn="r"/>
              </a:tabLst>
            </a:pPr>
            <a:r>
              <a:rPr lang="nb-NO" sz="2400" dirty="0"/>
              <a:t>Eiendomsskatt på kraftanlegg: 	27,7 mill. 	12 mill.	</a:t>
            </a:r>
          </a:p>
          <a:p>
            <a:pPr marL="534988" lvl="1">
              <a:tabLst>
                <a:tab pos="6096000" algn="r"/>
                <a:tab pos="7981950" algn="r"/>
                <a:tab pos="8609013" algn="r"/>
              </a:tabLst>
            </a:pPr>
            <a:r>
              <a:rPr lang="nb-NO" sz="2400" dirty="0"/>
              <a:t>Naturressursskatt: 	15,4 mill. 	0 mill.</a:t>
            </a:r>
          </a:p>
          <a:p>
            <a:pPr marL="534988" lvl="1">
              <a:tabLst>
                <a:tab pos="5832475" algn="r"/>
                <a:tab pos="6638925" algn="r"/>
              </a:tabLst>
            </a:pPr>
            <a:endParaRPr lang="nb-NO" sz="2400" dirty="0"/>
          </a:p>
          <a:p>
            <a:pPr marL="457200" lvl="1" indent="0">
              <a:buNone/>
            </a:pPr>
            <a:r>
              <a:rPr lang="nn-NO" sz="2400" dirty="0"/>
              <a:t>"</a:t>
            </a:r>
            <a:r>
              <a:rPr lang="nn-NO" sz="2400" dirty="0" err="1"/>
              <a:t>Vannkraft</a:t>
            </a:r>
            <a:r>
              <a:rPr lang="nn-NO" sz="2400" dirty="0"/>
              <a:t> - arvesølvet </a:t>
            </a:r>
            <a:r>
              <a:rPr lang="nn-NO" sz="2400" dirty="0" err="1"/>
              <a:t>fra</a:t>
            </a:r>
            <a:r>
              <a:rPr lang="nn-NO" sz="2400" dirty="0"/>
              <a:t> fjellheimen"</a:t>
            </a:r>
            <a:endParaRPr lang="nb-NO" dirty="0"/>
          </a:p>
        </p:txBody>
      </p:sp>
      <p:sp>
        <p:nvSpPr>
          <p:cNvPr id="4" name="Plassholder for dato 3"/>
          <p:cNvSpPr>
            <a:spLocks noGrp="1"/>
          </p:cNvSpPr>
          <p:nvPr>
            <p:ph type="dt" sz="half" idx="10"/>
          </p:nvPr>
        </p:nvSpPr>
        <p:spPr/>
        <p:txBody>
          <a:bodyPr/>
          <a:lstStyle/>
          <a:p>
            <a:pPr>
              <a:defRPr/>
            </a:pPr>
            <a:fld id="{60817190-493B-4EBB-8717-19AA033509A1}" type="datetime1">
              <a:rPr lang="nb-NO" altLang="nn-NO" smtClean="0"/>
              <a:t>23.04.2021</a:t>
            </a:fld>
            <a:endParaRPr lang="nb-NO" altLang="nn-NO"/>
          </a:p>
        </p:txBody>
      </p:sp>
    </p:spTree>
    <p:extLst>
      <p:ext uri="{BB962C8B-B14F-4D97-AF65-F5344CB8AC3E}">
        <p14:creationId xmlns:p14="http://schemas.microsoft.com/office/powerpoint/2010/main" val="3406218991"/>
      </p:ext>
    </p:extLst>
  </p:cSld>
  <p:clrMapOvr>
    <a:masterClrMapping/>
  </p:clrMapOvr>
</p:sld>
</file>

<file path=ppt/theme/theme1.xml><?xml version="1.0" encoding="utf-8"?>
<a:theme xmlns:a="http://schemas.openxmlformats.org/drawingml/2006/main" name="Presentasjon 03.09. - 04.09.13">
  <a:themeElements>
    <a:clrScheme name="Høyanger kommune">
      <a:dk1>
        <a:srgbClr val="3098D9"/>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endefinert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 presentasjon juni 2013">
  <a:themeElements>
    <a:clrScheme name="Høyanger kommune">
      <a:dk1>
        <a:srgbClr val="3098D9"/>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endefinert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Heiltid TV samling 2020</Template>
  <TotalTime>310</TotalTime>
  <Words>505</Words>
  <Application>Microsoft Office PowerPoint</Application>
  <PresentationFormat>Widescreen</PresentationFormat>
  <Paragraphs>47</Paragraphs>
  <Slides>6</Slides>
  <Notes>2</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6</vt:i4>
      </vt:variant>
    </vt:vector>
  </HeadingPairs>
  <TitlesOfParts>
    <vt:vector size="12" baseType="lpstr">
      <vt:lpstr>MS PGothic</vt:lpstr>
      <vt:lpstr>MS PGothic</vt:lpstr>
      <vt:lpstr>Arial</vt:lpstr>
      <vt:lpstr>Calibri</vt:lpstr>
      <vt:lpstr>Presentasjon 03.09. - 04.09.13</vt:lpstr>
      <vt:lpstr>Mal presentasjon juni 2013</vt:lpstr>
      <vt:lpstr>PowerPoint-presentasjon</vt:lpstr>
      <vt:lpstr>Kraftinntekter i Høyanger kommune 2021 (20)</vt:lpstr>
      <vt:lpstr>PowerPoint-presentasjon</vt:lpstr>
      <vt:lpstr>PowerPoint-presentasjon</vt:lpstr>
      <vt:lpstr>Presentasjonar for  Høyanger kommunestyre</vt:lpstr>
      <vt:lpstr>Kraftinntekter Vannkraft - Vindkraft</vt:lpstr>
    </vt:vector>
  </TitlesOfParts>
  <Company>SYSIKT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Ingvar Linde</dc:creator>
  <cp:lastModifiedBy>Svein Arne Skuggen Hoff</cp:lastModifiedBy>
  <cp:revision>16</cp:revision>
  <cp:lastPrinted>2021-04-20T09:18:32Z</cp:lastPrinted>
  <dcterms:created xsi:type="dcterms:W3CDTF">2021-04-19T12:07:26Z</dcterms:created>
  <dcterms:modified xsi:type="dcterms:W3CDTF">2021-04-23T09:55:23Z</dcterms:modified>
</cp:coreProperties>
</file>